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o Rodriguez" userId="d449f8da-04c5-4ee6-bed5-cb89730c7879" providerId="ADAL" clId="{FC723166-28DA-4999-A546-A566DF388C84}"/>
    <pc:docChg chg="modSld">
      <pc:chgData name="Mateo Rodriguez" userId="d449f8da-04c5-4ee6-bed5-cb89730c7879" providerId="ADAL" clId="{FC723166-28DA-4999-A546-A566DF388C84}" dt="2023-09-27T14:00:48.828" v="0" actId="1036"/>
      <pc:docMkLst>
        <pc:docMk/>
      </pc:docMkLst>
      <pc:sldChg chg="modSp mod">
        <pc:chgData name="Mateo Rodriguez" userId="d449f8da-04c5-4ee6-bed5-cb89730c7879" providerId="ADAL" clId="{FC723166-28DA-4999-A546-A566DF388C84}" dt="2023-09-27T14:00:48.828" v="0" actId="1036"/>
        <pc:sldMkLst>
          <pc:docMk/>
          <pc:sldMk cId="3952599790" sldId="262"/>
        </pc:sldMkLst>
        <pc:spChg chg="mod">
          <ac:chgData name="Mateo Rodriguez" userId="d449f8da-04c5-4ee6-bed5-cb89730c7879" providerId="ADAL" clId="{FC723166-28DA-4999-A546-A566DF388C84}" dt="2023-09-27T14:00:48.828" v="0" actId="1036"/>
          <ac:spMkLst>
            <pc:docMk/>
            <pc:sldMk cId="3952599790" sldId="262"/>
            <ac:spMk id="3" creationId="{78222BC7-31FA-18FE-E6EB-52F912B88663}"/>
          </ac:spMkLst>
        </pc:spChg>
      </pc:sldChg>
    </pc:docChg>
  </pc:docChgLst>
  <pc:docChgLst>
    <pc:chgData name="Mateo Rodriguez" userId="d449f8da-04c5-4ee6-bed5-cb89730c7879" providerId="ADAL" clId="{80BDEA84-137E-4AF0-82E3-6DE7DFB5D9B4}"/>
    <pc:docChg chg="undo custSel addSld delSld modSld sldOrd">
      <pc:chgData name="Mateo Rodriguez" userId="d449f8da-04c5-4ee6-bed5-cb89730c7879" providerId="ADAL" clId="{80BDEA84-137E-4AF0-82E3-6DE7DFB5D9B4}" dt="2023-09-08T22:43:49.120" v="5119" actId="2696"/>
      <pc:docMkLst>
        <pc:docMk/>
      </pc:docMkLst>
      <pc:sldChg chg="modSp mod">
        <pc:chgData name="Mateo Rodriguez" userId="d449f8da-04c5-4ee6-bed5-cb89730c7879" providerId="ADAL" clId="{80BDEA84-137E-4AF0-82E3-6DE7DFB5D9B4}" dt="2023-09-08T14:53:17.855" v="26" actId="14100"/>
        <pc:sldMkLst>
          <pc:docMk/>
          <pc:sldMk cId="1782143433" sldId="257"/>
        </pc:sldMkLst>
        <pc:spChg chg="mod">
          <ac:chgData name="Mateo Rodriguez" userId="d449f8da-04c5-4ee6-bed5-cb89730c7879" providerId="ADAL" clId="{80BDEA84-137E-4AF0-82E3-6DE7DFB5D9B4}" dt="2023-09-08T14:53:17.855" v="26" actId="14100"/>
          <ac:spMkLst>
            <pc:docMk/>
            <pc:sldMk cId="1782143433" sldId="257"/>
            <ac:spMk id="3" creationId="{03A6009C-2AF2-9674-A514-6804E3E21AAC}"/>
          </ac:spMkLst>
        </pc:spChg>
      </pc:sldChg>
      <pc:sldChg chg="modSp mod">
        <pc:chgData name="Mateo Rodriguez" userId="d449f8da-04c5-4ee6-bed5-cb89730c7879" providerId="ADAL" clId="{80BDEA84-137E-4AF0-82E3-6DE7DFB5D9B4}" dt="2023-09-08T15:03:46.962" v="936" actId="20577"/>
        <pc:sldMkLst>
          <pc:docMk/>
          <pc:sldMk cId="869267054" sldId="260"/>
        </pc:sldMkLst>
        <pc:spChg chg="mod">
          <ac:chgData name="Mateo Rodriguez" userId="d449f8da-04c5-4ee6-bed5-cb89730c7879" providerId="ADAL" clId="{80BDEA84-137E-4AF0-82E3-6DE7DFB5D9B4}" dt="2023-09-08T15:03:46.962" v="936" actId="20577"/>
          <ac:spMkLst>
            <pc:docMk/>
            <pc:sldMk cId="869267054" sldId="260"/>
            <ac:spMk id="3" creationId="{5BE0789F-DB40-B939-2134-03528B3E60FA}"/>
          </ac:spMkLst>
        </pc:spChg>
      </pc:sldChg>
      <pc:sldChg chg="addSp modSp mod setBg">
        <pc:chgData name="Mateo Rodriguez" userId="d449f8da-04c5-4ee6-bed5-cb89730c7879" providerId="ADAL" clId="{80BDEA84-137E-4AF0-82E3-6DE7DFB5D9B4}" dt="2023-09-08T14:59:45.431" v="356" actId="20577"/>
        <pc:sldMkLst>
          <pc:docMk/>
          <pc:sldMk cId="3322191079" sldId="261"/>
        </pc:sldMkLst>
        <pc:spChg chg="mod ord">
          <ac:chgData name="Mateo Rodriguez" userId="d449f8da-04c5-4ee6-bed5-cb89730c7879" providerId="ADAL" clId="{80BDEA84-137E-4AF0-82E3-6DE7DFB5D9B4}" dt="2023-09-08T14:59:03.290" v="350" actId="26606"/>
          <ac:spMkLst>
            <pc:docMk/>
            <pc:sldMk cId="3322191079" sldId="261"/>
            <ac:spMk id="2" creationId="{75EC2589-F224-4893-D125-77518E31F5B0}"/>
          </ac:spMkLst>
        </pc:spChg>
        <pc:spChg chg="mod ord">
          <ac:chgData name="Mateo Rodriguez" userId="d449f8da-04c5-4ee6-bed5-cb89730c7879" providerId="ADAL" clId="{80BDEA84-137E-4AF0-82E3-6DE7DFB5D9B4}" dt="2023-09-08T14:59:45.431" v="356" actId="20577"/>
          <ac:spMkLst>
            <pc:docMk/>
            <pc:sldMk cId="3322191079" sldId="261"/>
            <ac:spMk id="3" creationId="{47AE4FE6-FD67-F96D-60E7-B7E31FF19A61}"/>
          </ac:spMkLst>
        </pc:spChg>
        <pc:spChg chg="add">
          <ac:chgData name="Mateo Rodriguez" userId="d449f8da-04c5-4ee6-bed5-cb89730c7879" providerId="ADAL" clId="{80BDEA84-137E-4AF0-82E3-6DE7DFB5D9B4}" dt="2023-09-08T14:59:03.290" v="350" actId="26606"/>
          <ac:spMkLst>
            <pc:docMk/>
            <pc:sldMk cId="3322191079" sldId="261"/>
            <ac:spMk id="11" creationId="{8DABDCBA-3483-4395-986B-AF2A223F694C}"/>
          </ac:spMkLst>
        </pc:spChg>
        <pc:spChg chg="add">
          <ac:chgData name="Mateo Rodriguez" userId="d449f8da-04c5-4ee6-bed5-cb89730c7879" providerId="ADAL" clId="{80BDEA84-137E-4AF0-82E3-6DE7DFB5D9B4}" dt="2023-09-08T14:59:03.290" v="350" actId="26606"/>
          <ac:spMkLst>
            <pc:docMk/>
            <pc:sldMk cId="3322191079" sldId="261"/>
            <ac:spMk id="15" creationId="{33BF4D06-C597-4628-9BFD-13DE0704436F}"/>
          </ac:spMkLst>
        </pc:spChg>
        <pc:picChg chg="add mod ord">
          <ac:chgData name="Mateo Rodriguez" userId="d449f8da-04c5-4ee6-bed5-cb89730c7879" providerId="ADAL" clId="{80BDEA84-137E-4AF0-82E3-6DE7DFB5D9B4}" dt="2023-09-08T14:59:16.070" v="354" actId="1076"/>
          <ac:picMkLst>
            <pc:docMk/>
            <pc:sldMk cId="3322191079" sldId="261"/>
            <ac:picMk id="4" creationId="{5213F820-BEB3-5E3C-003A-A121B626437A}"/>
          </ac:picMkLst>
        </pc:picChg>
        <pc:picChg chg="add mod">
          <ac:chgData name="Mateo Rodriguez" userId="d449f8da-04c5-4ee6-bed5-cb89730c7879" providerId="ADAL" clId="{80BDEA84-137E-4AF0-82E3-6DE7DFB5D9B4}" dt="2023-09-08T14:59:19.660" v="355" actId="14100"/>
          <ac:picMkLst>
            <pc:docMk/>
            <pc:sldMk cId="3322191079" sldId="261"/>
            <ac:picMk id="5" creationId="{CB1712FF-F894-24A7-A701-D62C9D09C848}"/>
          </ac:picMkLst>
        </pc:picChg>
        <pc:picChg chg="add mod">
          <ac:chgData name="Mateo Rodriguez" userId="d449f8da-04c5-4ee6-bed5-cb89730c7879" providerId="ADAL" clId="{80BDEA84-137E-4AF0-82E3-6DE7DFB5D9B4}" dt="2023-09-08T14:59:03.290" v="350" actId="26606"/>
          <ac:picMkLst>
            <pc:docMk/>
            <pc:sldMk cId="3322191079" sldId="261"/>
            <ac:picMk id="6" creationId="{EA8072F3-1BC9-F074-2D27-962E63BBECEE}"/>
          </ac:picMkLst>
        </pc:picChg>
        <pc:picChg chg="add">
          <ac:chgData name="Mateo Rodriguez" userId="d449f8da-04c5-4ee6-bed5-cb89730c7879" providerId="ADAL" clId="{80BDEA84-137E-4AF0-82E3-6DE7DFB5D9B4}" dt="2023-09-08T14:59:03.290" v="350" actId="26606"/>
          <ac:picMkLst>
            <pc:docMk/>
            <pc:sldMk cId="3322191079" sldId="261"/>
            <ac:picMk id="13" creationId="{E5DDAE72-2BA0-4D3D-A316-7BF1A514B770}"/>
          </ac:picMkLst>
        </pc:picChg>
        <pc:picChg chg="add">
          <ac:chgData name="Mateo Rodriguez" userId="d449f8da-04c5-4ee6-bed5-cb89730c7879" providerId="ADAL" clId="{80BDEA84-137E-4AF0-82E3-6DE7DFB5D9B4}" dt="2023-09-08T14:59:03.290" v="350" actId="26606"/>
          <ac:picMkLst>
            <pc:docMk/>
            <pc:sldMk cId="3322191079" sldId="261"/>
            <ac:picMk id="17" creationId="{B92E0FD1-8437-4082-8DD6-4623B4D0C5BE}"/>
          </ac:picMkLst>
        </pc:picChg>
      </pc:sldChg>
      <pc:sldChg chg="addSp modSp new mod setBg">
        <pc:chgData name="Mateo Rodriguez" userId="d449f8da-04c5-4ee6-bed5-cb89730c7879" providerId="ADAL" clId="{80BDEA84-137E-4AF0-82E3-6DE7DFB5D9B4}" dt="2023-09-08T15:09:51.041" v="1315" actId="1076"/>
        <pc:sldMkLst>
          <pc:docMk/>
          <pc:sldMk cId="3952599790" sldId="262"/>
        </pc:sldMkLst>
        <pc:spChg chg="mod">
          <ac:chgData name="Mateo Rodriguez" userId="d449f8da-04c5-4ee6-bed5-cb89730c7879" providerId="ADAL" clId="{80BDEA84-137E-4AF0-82E3-6DE7DFB5D9B4}" dt="2023-09-08T15:09:07.996" v="1310" actId="1076"/>
          <ac:spMkLst>
            <pc:docMk/>
            <pc:sldMk cId="3952599790" sldId="262"/>
            <ac:spMk id="2" creationId="{5EB5C396-8B4D-15FF-F4DD-9989DAAB87D7}"/>
          </ac:spMkLst>
        </pc:spChg>
        <pc:spChg chg="mod">
          <ac:chgData name="Mateo Rodriguez" userId="d449f8da-04c5-4ee6-bed5-cb89730c7879" providerId="ADAL" clId="{80BDEA84-137E-4AF0-82E3-6DE7DFB5D9B4}" dt="2023-09-08T15:09:51.041" v="1315" actId="1076"/>
          <ac:spMkLst>
            <pc:docMk/>
            <pc:sldMk cId="3952599790" sldId="262"/>
            <ac:spMk id="3" creationId="{78222BC7-31FA-18FE-E6EB-52F912B88663}"/>
          </ac:spMkLst>
        </pc:spChg>
        <pc:spChg chg="add">
          <ac:chgData name="Mateo Rodriguez" userId="d449f8da-04c5-4ee6-bed5-cb89730c7879" providerId="ADAL" clId="{80BDEA84-137E-4AF0-82E3-6DE7DFB5D9B4}" dt="2023-09-08T15:09:00.644" v="1307" actId="26606"/>
          <ac:spMkLst>
            <pc:docMk/>
            <pc:sldMk cId="3952599790" sldId="262"/>
            <ac:spMk id="10" creationId="{CE194D91-9FD4-4CB4-AD8E-C842798FF25D}"/>
          </ac:spMkLst>
        </pc:spChg>
        <pc:spChg chg="add">
          <ac:chgData name="Mateo Rodriguez" userId="d449f8da-04c5-4ee6-bed5-cb89730c7879" providerId="ADAL" clId="{80BDEA84-137E-4AF0-82E3-6DE7DFB5D9B4}" dt="2023-09-08T15:09:00.644" v="1307" actId="26606"/>
          <ac:spMkLst>
            <pc:docMk/>
            <pc:sldMk cId="3952599790" sldId="262"/>
            <ac:spMk id="16" creationId="{0F72099E-AFE3-450F-AC2A-7A52DE354684}"/>
          </ac:spMkLst>
        </pc:spChg>
        <pc:picChg chg="add mod ord">
          <ac:chgData name="Mateo Rodriguez" userId="d449f8da-04c5-4ee6-bed5-cb89730c7879" providerId="ADAL" clId="{80BDEA84-137E-4AF0-82E3-6DE7DFB5D9B4}" dt="2023-09-08T15:09:47.528" v="1313" actId="166"/>
          <ac:picMkLst>
            <pc:docMk/>
            <pc:sldMk cId="3952599790" sldId="262"/>
            <ac:picMk id="4" creationId="{8D80124A-5643-6C45-2EB6-464C5DF280F8}"/>
          </ac:picMkLst>
        </pc:picChg>
        <pc:picChg chg="add mod ord">
          <ac:chgData name="Mateo Rodriguez" userId="d449f8da-04c5-4ee6-bed5-cb89730c7879" providerId="ADAL" clId="{80BDEA84-137E-4AF0-82E3-6DE7DFB5D9B4}" dt="2023-09-08T15:09:03.920" v="1308" actId="166"/>
          <ac:picMkLst>
            <pc:docMk/>
            <pc:sldMk cId="3952599790" sldId="262"/>
            <ac:picMk id="5" creationId="{0716BD39-276D-0544-D489-0B7E3465BD33}"/>
          </ac:picMkLst>
        </pc:picChg>
        <pc:picChg chg="add">
          <ac:chgData name="Mateo Rodriguez" userId="d449f8da-04c5-4ee6-bed5-cb89730c7879" providerId="ADAL" clId="{80BDEA84-137E-4AF0-82E3-6DE7DFB5D9B4}" dt="2023-09-08T15:09:00.644" v="1307" actId="26606"/>
          <ac:picMkLst>
            <pc:docMk/>
            <pc:sldMk cId="3952599790" sldId="262"/>
            <ac:picMk id="12" creationId="{287B275B-62BF-40C0-95BA-606F0ACCA836}"/>
          </ac:picMkLst>
        </pc:picChg>
        <pc:picChg chg="add">
          <ac:chgData name="Mateo Rodriguez" userId="d449f8da-04c5-4ee6-bed5-cb89730c7879" providerId="ADAL" clId="{80BDEA84-137E-4AF0-82E3-6DE7DFB5D9B4}" dt="2023-09-08T15:09:00.644" v="1307" actId="26606"/>
          <ac:picMkLst>
            <pc:docMk/>
            <pc:sldMk cId="3952599790" sldId="262"/>
            <ac:picMk id="18" creationId="{F2BC5777-6C9B-4A78-9BA6-92FA4E86BD87}"/>
          </ac:picMkLst>
        </pc:picChg>
        <pc:cxnChg chg="add">
          <ac:chgData name="Mateo Rodriguez" userId="d449f8da-04c5-4ee6-bed5-cb89730c7879" providerId="ADAL" clId="{80BDEA84-137E-4AF0-82E3-6DE7DFB5D9B4}" dt="2023-09-08T15:09:00.644" v="1307" actId="26606"/>
          <ac:cxnSpMkLst>
            <pc:docMk/>
            <pc:sldMk cId="3952599790" sldId="262"/>
            <ac:cxnSpMk id="14" creationId="{2DDE8805-3EA4-4406-A843-10FB62D154C3}"/>
          </ac:cxnSpMkLst>
        </pc:cxnChg>
      </pc:sldChg>
      <pc:sldChg chg="addSp delSp modSp new mod ord setBg">
        <pc:chgData name="Mateo Rodriguez" userId="d449f8da-04c5-4ee6-bed5-cb89730c7879" providerId="ADAL" clId="{80BDEA84-137E-4AF0-82E3-6DE7DFB5D9B4}" dt="2023-09-08T15:08:03.889" v="1303" actId="1076"/>
        <pc:sldMkLst>
          <pc:docMk/>
          <pc:sldMk cId="1690144775" sldId="263"/>
        </pc:sldMkLst>
        <pc:spChg chg="mod ord">
          <ac:chgData name="Mateo Rodriguez" userId="d449f8da-04c5-4ee6-bed5-cb89730c7879" providerId="ADAL" clId="{80BDEA84-137E-4AF0-82E3-6DE7DFB5D9B4}" dt="2023-09-08T15:08:03.889" v="1303" actId="1076"/>
          <ac:spMkLst>
            <pc:docMk/>
            <pc:sldMk cId="1690144775" sldId="263"/>
            <ac:spMk id="2" creationId="{C68F437F-B125-F8E8-D4A1-540B4B10FE45}"/>
          </ac:spMkLst>
        </pc:spChg>
        <pc:spChg chg="mod ord">
          <ac:chgData name="Mateo Rodriguez" userId="d449f8da-04c5-4ee6-bed5-cb89730c7879" providerId="ADAL" clId="{80BDEA84-137E-4AF0-82E3-6DE7DFB5D9B4}" dt="2023-09-08T15:07:31.354" v="1301" actId="1076"/>
          <ac:spMkLst>
            <pc:docMk/>
            <pc:sldMk cId="1690144775" sldId="263"/>
            <ac:spMk id="3" creationId="{C2FD6165-F75F-31F2-400D-4851B0FBC588}"/>
          </ac:spMkLst>
        </pc:spChg>
        <pc:spChg chg="add del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11" creationId="{7D697A33-8500-45F8-8D41-C7B776B382D8}"/>
          </ac:spMkLst>
        </pc:spChg>
        <pc:spChg chg="add del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15" creationId="{105C6D13-B4DE-4211-85B2-FD4C059090DD}"/>
          </ac:spMkLst>
        </pc:spChg>
        <pc:spChg chg="add del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17" creationId="{3C565FE3-D981-4E51-B2BA-C4F6AB4341C7}"/>
          </ac:spMkLst>
        </pc:spChg>
        <pc:spChg chg="add del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21" creationId="{770EA2C2-BA40-4BFB-9054-AE36580573FA}"/>
          </ac:spMkLst>
        </pc:spChg>
        <pc:spChg chg="add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28" creationId="{BE0D18DC-1215-45CC-B2A5-AF05C57692E8}"/>
          </ac:spMkLst>
        </pc:spChg>
        <pc:spChg chg="add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32" creationId="{A86496BD-A67F-43CB-BD00-8A3884A44930}"/>
          </ac:spMkLst>
        </pc:spChg>
        <pc:spChg chg="add">
          <ac:chgData name="Mateo Rodriguez" userId="d449f8da-04c5-4ee6-bed5-cb89730c7879" providerId="ADAL" clId="{80BDEA84-137E-4AF0-82E3-6DE7DFB5D9B4}" dt="2023-09-08T15:07:19.465" v="1299" actId="26606"/>
          <ac:spMkLst>
            <pc:docMk/>
            <pc:sldMk cId="1690144775" sldId="263"/>
            <ac:spMk id="36" creationId="{F6644F73-E065-4D6B-9C98-74283A13E479}"/>
          </ac:spMkLst>
        </pc:spChg>
        <pc:picChg chg="add mod ord">
          <ac:chgData name="Mateo Rodriguez" userId="d449f8da-04c5-4ee6-bed5-cb89730c7879" providerId="ADAL" clId="{80BDEA84-137E-4AF0-82E3-6DE7DFB5D9B4}" dt="2023-09-08T15:07:19.465" v="1299" actId="26606"/>
          <ac:picMkLst>
            <pc:docMk/>
            <pc:sldMk cId="1690144775" sldId="263"/>
            <ac:picMk id="4" creationId="{F0B603A4-D243-D2D0-14A4-030E287087F3}"/>
          </ac:picMkLst>
        </pc:picChg>
        <pc:picChg chg="add mod">
          <ac:chgData name="Mateo Rodriguez" userId="d449f8da-04c5-4ee6-bed5-cb89730c7879" providerId="ADAL" clId="{80BDEA84-137E-4AF0-82E3-6DE7DFB5D9B4}" dt="2023-09-08T15:08:02.263" v="1302" actId="1076"/>
          <ac:picMkLst>
            <pc:docMk/>
            <pc:sldMk cId="1690144775" sldId="263"/>
            <ac:picMk id="5" creationId="{495E976D-A588-1ABD-DFD0-4646A2474F07}"/>
          </ac:picMkLst>
        </pc:picChg>
        <pc:picChg chg="add mod">
          <ac:chgData name="Mateo Rodriguez" userId="d449f8da-04c5-4ee6-bed5-cb89730c7879" providerId="ADAL" clId="{80BDEA84-137E-4AF0-82E3-6DE7DFB5D9B4}" dt="2023-09-08T15:07:26.186" v="1300" actId="1076"/>
          <ac:picMkLst>
            <pc:docMk/>
            <pc:sldMk cId="1690144775" sldId="263"/>
            <ac:picMk id="6" creationId="{45849890-DD5A-8D06-9FE2-8D8BA936665B}"/>
          </ac:picMkLst>
        </pc:picChg>
        <pc:picChg chg="add del">
          <ac:chgData name="Mateo Rodriguez" userId="d449f8da-04c5-4ee6-bed5-cb89730c7879" providerId="ADAL" clId="{80BDEA84-137E-4AF0-82E3-6DE7DFB5D9B4}" dt="2023-09-08T15:07:19.465" v="1299" actId="26606"/>
          <ac:picMkLst>
            <pc:docMk/>
            <pc:sldMk cId="1690144775" sldId="263"/>
            <ac:picMk id="13" creationId="{5252260D-429E-41FB-B8EA-DE43DDEBC907}"/>
          </ac:picMkLst>
        </pc:picChg>
        <pc:picChg chg="add del">
          <ac:chgData name="Mateo Rodriguez" userId="d449f8da-04c5-4ee6-bed5-cb89730c7879" providerId="ADAL" clId="{80BDEA84-137E-4AF0-82E3-6DE7DFB5D9B4}" dt="2023-09-08T15:07:19.465" v="1299" actId="26606"/>
          <ac:picMkLst>
            <pc:docMk/>
            <pc:sldMk cId="1690144775" sldId="263"/>
            <ac:picMk id="23" creationId="{BC965451-B3F3-4E2D-9B82-A6BDFDE71584}"/>
          </ac:picMkLst>
        </pc:picChg>
        <pc:picChg chg="add">
          <ac:chgData name="Mateo Rodriguez" userId="d449f8da-04c5-4ee6-bed5-cb89730c7879" providerId="ADAL" clId="{80BDEA84-137E-4AF0-82E3-6DE7DFB5D9B4}" dt="2023-09-08T15:07:19.465" v="1299" actId="26606"/>
          <ac:picMkLst>
            <pc:docMk/>
            <pc:sldMk cId="1690144775" sldId="263"/>
            <ac:picMk id="30" creationId="{CD0BE370-514A-431B-AA6D-C69E5C4CF52A}"/>
          </ac:picMkLst>
        </pc:picChg>
        <pc:picChg chg="add">
          <ac:chgData name="Mateo Rodriguez" userId="d449f8da-04c5-4ee6-bed5-cb89730c7879" providerId="ADAL" clId="{80BDEA84-137E-4AF0-82E3-6DE7DFB5D9B4}" dt="2023-09-08T15:07:19.465" v="1299" actId="26606"/>
          <ac:picMkLst>
            <pc:docMk/>
            <pc:sldMk cId="1690144775" sldId="263"/>
            <ac:picMk id="38" creationId="{CB2B17E1-DFCD-4309-9E2A-E8B535BE9138}"/>
          </ac:picMkLst>
        </pc:picChg>
        <pc:cxnChg chg="add del">
          <ac:chgData name="Mateo Rodriguez" userId="d449f8da-04c5-4ee6-bed5-cb89730c7879" providerId="ADAL" clId="{80BDEA84-137E-4AF0-82E3-6DE7DFB5D9B4}" dt="2023-09-08T15:07:19.465" v="1299" actId="26606"/>
          <ac:cxnSpMkLst>
            <pc:docMk/>
            <pc:sldMk cId="1690144775" sldId="263"/>
            <ac:cxnSpMk id="19" creationId="{23800DCB-A4D8-4A95-9EF7-4726321F2853}"/>
          </ac:cxnSpMkLst>
        </pc:cxnChg>
        <pc:cxnChg chg="add">
          <ac:chgData name="Mateo Rodriguez" userId="d449f8da-04c5-4ee6-bed5-cb89730c7879" providerId="ADAL" clId="{80BDEA84-137E-4AF0-82E3-6DE7DFB5D9B4}" dt="2023-09-08T15:07:19.465" v="1299" actId="26606"/>
          <ac:cxnSpMkLst>
            <pc:docMk/>
            <pc:sldMk cId="1690144775" sldId="263"/>
            <ac:cxnSpMk id="34" creationId="{F343BB32-6462-4A26-9015-20B82F3F3549}"/>
          </ac:cxnSpMkLst>
        </pc:cxnChg>
      </pc:sldChg>
      <pc:sldChg chg="addSp delSp modSp new mod setBg">
        <pc:chgData name="Mateo Rodriguez" userId="d449f8da-04c5-4ee6-bed5-cb89730c7879" providerId="ADAL" clId="{80BDEA84-137E-4AF0-82E3-6DE7DFB5D9B4}" dt="2023-09-08T18:19:54.795" v="2230" actId="113"/>
        <pc:sldMkLst>
          <pc:docMk/>
          <pc:sldMk cId="667019416" sldId="264"/>
        </pc:sldMkLst>
        <pc:spChg chg="mod ord">
          <ac:chgData name="Mateo Rodriguez" userId="d449f8da-04c5-4ee6-bed5-cb89730c7879" providerId="ADAL" clId="{80BDEA84-137E-4AF0-82E3-6DE7DFB5D9B4}" dt="2023-09-08T18:19:43.289" v="2229" actId="26606"/>
          <ac:spMkLst>
            <pc:docMk/>
            <pc:sldMk cId="667019416" sldId="264"/>
            <ac:spMk id="2" creationId="{1DE34D12-A61A-75FD-81A1-38B116063483}"/>
          </ac:spMkLst>
        </pc:spChg>
        <pc:spChg chg="mod ord">
          <ac:chgData name="Mateo Rodriguez" userId="d449f8da-04c5-4ee6-bed5-cb89730c7879" providerId="ADAL" clId="{80BDEA84-137E-4AF0-82E3-6DE7DFB5D9B4}" dt="2023-09-08T18:19:54.795" v="2230" actId="113"/>
          <ac:spMkLst>
            <pc:docMk/>
            <pc:sldMk cId="667019416" sldId="264"/>
            <ac:spMk id="3" creationId="{436C20F3-71B3-2221-8AAD-85D5943E071A}"/>
          </ac:spMkLst>
        </pc:spChg>
        <pc:spChg chg="add del">
          <ac:chgData name="Mateo Rodriguez" userId="d449f8da-04c5-4ee6-bed5-cb89730c7879" providerId="ADAL" clId="{80BDEA84-137E-4AF0-82E3-6DE7DFB5D9B4}" dt="2023-09-08T18:19:43.289" v="2229" actId="26606"/>
          <ac:spMkLst>
            <pc:docMk/>
            <pc:sldMk cId="667019416" sldId="264"/>
            <ac:spMk id="2055" creationId="{4495184E-B0B2-4443-BE11-346B3446D347}"/>
          </ac:spMkLst>
        </pc:spChg>
        <pc:spChg chg="add del">
          <ac:chgData name="Mateo Rodriguez" userId="d449f8da-04c5-4ee6-bed5-cb89730c7879" providerId="ADAL" clId="{80BDEA84-137E-4AF0-82E3-6DE7DFB5D9B4}" dt="2023-09-08T18:19:43.289" v="2229" actId="26606"/>
          <ac:spMkLst>
            <pc:docMk/>
            <pc:sldMk cId="667019416" sldId="264"/>
            <ac:spMk id="2059" creationId="{C7EE81F6-F8D3-4362-B4E5-6F702ED8FCEC}"/>
          </ac:spMkLst>
        </pc:spChg>
        <pc:spChg chg="add">
          <ac:chgData name="Mateo Rodriguez" userId="d449f8da-04c5-4ee6-bed5-cb89730c7879" providerId="ADAL" clId="{80BDEA84-137E-4AF0-82E3-6DE7DFB5D9B4}" dt="2023-09-08T18:19:43.289" v="2229" actId="26606"/>
          <ac:spMkLst>
            <pc:docMk/>
            <pc:sldMk cId="667019416" sldId="264"/>
            <ac:spMk id="2066" creationId="{04F70D7F-3C45-403A-8C47-37564F9D57E4}"/>
          </ac:spMkLst>
        </pc:spChg>
        <pc:spChg chg="add">
          <ac:chgData name="Mateo Rodriguez" userId="d449f8da-04c5-4ee6-bed5-cb89730c7879" providerId="ADAL" clId="{80BDEA84-137E-4AF0-82E3-6DE7DFB5D9B4}" dt="2023-09-08T18:19:43.289" v="2229" actId="26606"/>
          <ac:spMkLst>
            <pc:docMk/>
            <pc:sldMk cId="667019416" sldId="264"/>
            <ac:spMk id="2070" creationId="{7F570DF7-2B79-412F-8A71-E1567F4781A0}"/>
          </ac:spMkLst>
        </pc:spChg>
        <pc:spChg chg="add">
          <ac:chgData name="Mateo Rodriguez" userId="d449f8da-04c5-4ee6-bed5-cb89730c7879" providerId="ADAL" clId="{80BDEA84-137E-4AF0-82E3-6DE7DFB5D9B4}" dt="2023-09-08T18:19:43.289" v="2229" actId="26606"/>
          <ac:spMkLst>
            <pc:docMk/>
            <pc:sldMk cId="667019416" sldId="264"/>
            <ac:spMk id="2076" creationId="{5C26C8BD-5E6D-42C3-9B71-919A5266FE41}"/>
          </ac:spMkLst>
        </pc:spChg>
        <pc:picChg chg="add mod ord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4" creationId="{AB1E8CB1-0FBC-550F-000E-599E0B5D1EBC}"/>
          </ac:picMkLst>
        </pc:picChg>
        <pc:picChg chg="add mod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6" creationId="{25ACFF82-F55F-EB6E-7A62-A97C28075BCB}"/>
          </ac:picMkLst>
        </pc:picChg>
        <pc:picChg chg="add mod ord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2050" creationId="{574165A7-3488-2670-9F63-2B7844AD16AB}"/>
          </ac:picMkLst>
        </pc:picChg>
        <pc:picChg chg="add del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2057" creationId="{75FEE1A9-1F6F-403C-8188-F5689458A2BF}"/>
          </ac:picMkLst>
        </pc:picChg>
        <pc:picChg chg="add del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2061" creationId="{83F5491A-7F7E-45A2-8EEF-DDB6EE4467CF}"/>
          </ac:picMkLst>
        </pc:picChg>
        <pc:picChg chg="add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2068" creationId="{932EC2A1-8294-42F9-A793-42721FAEC195}"/>
          </ac:picMkLst>
        </pc:picChg>
        <pc:picChg chg="add">
          <ac:chgData name="Mateo Rodriguez" userId="d449f8da-04c5-4ee6-bed5-cb89730c7879" providerId="ADAL" clId="{80BDEA84-137E-4AF0-82E3-6DE7DFB5D9B4}" dt="2023-09-08T18:19:43.289" v="2229" actId="26606"/>
          <ac:picMkLst>
            <pc:docMk/>
            <pc:sldMk cId="667019416" sldId="264"/>
            <ac:picMk id="2078" creationId="{FDC2BE61-91B3-47C9-97F7-721FCFA88356}"/>
          </ac:picMkLst>
        </pc:picChg>
        <pc:cxnChg chg="add">
          <ac:chgData name="Mateo Rodriguez" userId="d449f8da-04c5-4ee6-bed5-cb89730c7879" providerId="ADAL" clId="{80BDEA84-137E-4AF0-82E3-6DE7DFB5D9B4}" dt="2023-09-08T18:19:43.289" v="2229" actId="26606"/>
          <ac:cxnSpMkLst>
            <pc:docMk/>
            <pc:sldMk cId="667019416" sldId="264"/>
            <ac:cxnSpMk id="2072" creationId="{71BC4EFF-7422-48FC-8745-37C9353E249F}"/>
          </ac:cxnSpMkLst>
        </pc:cxnChg>
        <pc:cxnChg chg="add">
          <ac:chgData name="Mateo Rodriguez" userId="d449f8da-04c5-4ee6-bed5-cb89730c7879" providerId="ADAL" clId="{80BDEA84-137E-4AF0-82E3-6DE7DFB5D9B4}" dt="2023-09-08T18:19:43.289" v="2229" actId="26606"/>
          <ac:cxnSpMkLst>
            <pc:docMk/>
            <pc:sldMk cId="667019416" sldId="264"/>
            <ac:cxnSpMk id="2074" creationId="{FCC4FBBF-2941-4738-8128-EF72607E963D}"/>
          </ac:cxnSpMkLst>
        </pc:cxnChg>
      </pc:sldChg>
      <pc:sldChg chg="modSp new mod">
        <pc:chgData name="Mateo Rodriguez" userId="d449f8da-04c5-4ee6-bed5-cb89730c7879" providerId="ADAL" clId="{80BDEA84-137E-4AF0-82E3-6DE7DFB5D9B4}" dt="2023-09-08T15:16:25.719" v="2040" actId="20577"/>
        <pc:sldMkLst>
          <pc:docMk/>
          <pc:sldMk cId="1680394938" sldId="265"/>
        </pc:sldMkLst>
        <pc:spChg chg="mod">
          <ac:chgData name="Mateo Rodriguez" userId="d449f8da-04c5-4ee6-bed5-cb89730c7879" providerId="ADAL" clId="{80BDEA84-137E-4AF0-82E3-6DE7DFB5D9B4}" dt="2023-09-08T15:11:31.976" v="1445" actId="20577"/>
          <ac:spMkLst>
            <pc:docMk/>
            <pc:sldMk cId="1680394938" sldId="265"/>
            <ac:spMk id="2" creationId="{2B641DE9-273A-4D39-8BF9-71D7750E11B5}"/>
          </ac:spMkLst>
        </pc:spChg>
        <pc:spChg chg="mod">
          <ac:chgData name="Mateo Rodriguez" userId="d449f8da-04c5-4ee6-bed5-cb89730c7879" providerId="ADAL" clId="{80BDEA84-137E-4AF0-82E3-6DE7DFB5D9B4}" dt="2023-09-08T15:16:25.719" v="2040" actId="20577"/>
          <ac:spMkLst>
            <pc:docMk/>
            <pc:sldMk cId="1680394938" sldId="265"/>
            <ac:spMk id="3" creationId="{569B259D-A41F-2E09-D40E-D039508DC219}"/>
          </ac:spMkLst>
        </pc:spChg>
      </pc:sldChg>
      <pc:sldChg chg="addSp modSp new mod setBg">
        <pc:chgData name="Mateo Rodriguez" userId="d449f8da-04c5-4ee6-bed5-cb89730c7879" providerId="ADAL" clId="{80BDEA84-137E-4AF0-82E3-6DE7DFB5D9B4}" dt="2023-09-08T18:23:37.371" v="2458" actId="26606"/>
        <pc:sldMkLst>
          <pc:docMk/>
          <pc:sldMk cId="1473892681" sldId="266"/>
        </pc:sldMkLst>
        <pc:spChg chg="mod">
          <ac:chgData name="Mateo Rodriguez" userId="d449f8da-04c5-4ee6-bed5-cb89730c7879" providerId="ADAL" clId="{80BDEA84-137E-4AF0-82E3-6DE7DFB5D9B4}" dt="2023-09-08T18:23:37.371" v="2458" actId="26606"/>
          <ac:spMkLst>
            <pc:docMk/>
            <pc:sldMk cId="1473892681" sldId="266"/>
            <ac:spMk id="2" creationId="{A0F7FAAB-CDA6-4D2E-81C9-D3ABD89A4846}"/>
          </ac:spMkLst>
        </pc:spChg>
        <pc:spChg chg="mod">
          <ac:chgData name="Mateo Rodriguez" userId="d449f8da-04c5-4ee6-bed5-cb89730c7879" providerId="ADAL" clId="{80BDEA84-137E-4AF0-82E3-6DE7DFB5D9B4}" dt="2023-09-08T18:23:37.371" v="2458" actId="26606"/>
          <ac:spMkLst>
            <pc:docMk/>
            <pc:sldMk cId="1473892681" sldId="266"/>
            <ac:spMk id="3" creationId="{5A38D5B8-CDAD-48A8-502B-E2CD2E44CED3}"/>
          </ac:spMkLst>
        </pc:spChg>
        <pc:spChg chg="add">
          <ac:chgData name="Mateo Rodriguez" userId="d449f8da-04c5-4ee6-bed5-cb89730c7879" providerId="ADAL" clId="{80BDEA84-137E-4AF0-82E3-6DE7DFB5D9B4}" dt="2023-09-08T18:23:37.371" v="2458" actId="26606"/>
          <ac:spMkLst>
            <pc:docMk/>
            <pc:sldMk cId="1473892681" sldId="266"/>
            <ac:spMk id="11" creationId="{8DABDCBA-3483-4395-986B-AF2A223F694C}"/>
          </ac:spMkLst>
        </pc:spChg>
        <pc:picChg chg="add mod ord">
          <ac:chgData name="Mateo Rodriguez" userId="d449f8da-04c5-4ee6-bed5-cb89730c7879" providerId="ADAL" clId="{80BDEA84-137E-4AF0-82E3-6DE7DFB5D9B4}" dt="2023-09-08T18:23:37.371" v="2458" actId="26606"/>
          <ac:picMkLst>
            <pc:docMk/>
            <pc:sldMk cId="1473892681" sldId="266"/>
            <ac:picMk id="4" creationId="{DD53A4EB-A46B-85A4-75C5-D334E9D5830B}"/>
          </ac:picMkLst>
        </pc:picChg>
        <pc:picChg chg="add mod">
          <ac:chgData name="Mateo Rodriguez" userId="d449f8da-04c5-4ee6-bed5-cb89730c7879" providerId="ADAL" clId="{80BDEA84-137E-4AF0-82E3-6DE7DFB5D9B4}" dt="2023-09-08T18:23:37.371" v="2458" actId="26606"/>
          <ac:picMkLst>
            <pc:docMk/>
            <pc:sldMk cId="1473892681" sldId="266"/>
            <ac:picMk id="5" creationId="{ED57CDA2-C8FE-5A60-AF9A-04C20C03434D}"/>
          </ac:picMkLst>
        </pc:picChg>
        <pc:picChg chg="add mod">
          <ac:chgData name="Mateo Rodriguez" userId="d449f8da-04c5-4ee6-bed5-cb89730c7879" providerId="ADAL" clId="{80BDEA84-137E-4AF0-82E3-6DE7DFB5D9B4}" dt="2023-09-08T18:23:37.371" v="2458" actId="26606"/>
          <ac:picMkLst>
            <pc:docMk/>
            <pc:sldMk cId="1473892681" sldId="266"/>
            <ac:picMk id="6" creationId="{C46AE3D1-B859-E280-B8E2-01ED64A40F0F}"/>
          </ac:picMkLst>
        </pc:picChg>
        <pc:picChg chg="add">
          <ac:chgData name="Mateo Rodriguez" userId="d449f8da-04c5-4ee6-bed5-cb89730c7879" providerId="ADAL" clId="{80BDEA84-137E-4AF0-82E3-6DE7DFB5D9B4}" dt="2023-09-08T18:23:37.371" v="2458" actId="26606"/>
          <ac:picMkLst>
            <pc:docMk/>
            <pc:sldMk cId="1473892681" sldId="266"/>
            <ac:picMk id="13" creationId="{E5DDAE72-2BA0-4D3D-A316-7BF1A514B770}"/>
          </ac:picMkLst>
        </pc:picChg>
        <pc:picChg chg="add">
          <ac:chgData name="Mateo Rodriguez" userId="d449f8da-04c5-4ee6-bed5-cb89730c7879" providerId="ADAL" clId="{80BDEA84-137E-4AF0-82E3-6DE7DFB5D9B4}" dt="2023-09-08T18:23:37.371" v="2458" actId="26606"/>
          <ac:picMkLst>
            <pc:docMk/>
            <pc:sldMk cId="1473892681" sldId="266"/>
            <ac:picMk id="15" creationId="{B92E0FD1-8437-4082-8DD6-4623B4D0C5BE}"/>
          </ac:picMkLst>
        </pc:picChg>
      </pc:sldChg>
      <pc:sldChg chg="modSp new mod">
        <pc:chgData name="Mateo Rodriguez" userId="d449f8da-04c5-4ee6-bed5-cb89730c7879" providerId="ADAL" clId="{80BDEA84-137E-4AF0-82E3-6DE7DFB5D9B4}" dt="2023-09-08T18:25:12.583" v="2811" actId="20577"/>
        <pc:sldMkLst>
          <pc:docMk/>
          <pc:sldMk cId="438611168" sldId="267"/>
        </pc:sldMkLst>
        <pc:spChg chg="mod">
          <ac:chgData name="Mateo Rodriguez" userId="d449f8da-04c5-4ee6-bed5-cb89730c7879" providerId="ADAL" clId="{80BDEA84-137E-4AF0-82E3-6DE7DFB5D9B4}" dt="2023-09-08T18:24:01.686" v="2501" actId="20577"/>
          <ac:spMkLst>
            <pc:docMk/>
            <pc:sldMk cId="438611168" sldId="267"/>
            <ac:spMk id="2" creationId="{C8ECE7BE-6096-48CB-6635-2D4D99F570AC}"/>
          </ac:spMkLst>
        </pc:spChg>
        <pc:spChg chg="mod">
          <ac:chgData name="Mateo Rodriguez" userId="d449f8da-04c5-4ee6-bed5-cb89730c7879" providerId="ADAL" clId="{80BDEA84-137E-4AF0-82E3-6DE7DFB5D9B4}" dt="2023-09-08T18:25:12.583" v="2811" actId="20577"/>
          <ac:spMkLst>
            <pc:docMk/>
            <pc:sldMk cId="438611168" sldId="267"/>
            <ac:spMk id="3" creationId="{9C6C6E7F-EA20-9398-DCD0-74613188D584}"/>
          </ac:spMkLst>
        </pc:spChg>
      </pc:sldChg>
      <pc:sldChg chg="addSp modSp new mod setBg">
        <pc:chgData name="Mateo Rodriguez" userId="d449f8da-04c5-4ee6-bed5-cb89730c7879" providerId="ADAL" clId="{80BDEA84-137E-4AF0-82E3-6DE7DFB5D9B4}" dt="2023-09-08T18:26:15.625" v="2915" actId="26606"/>
        <pc:sldMkLst>
          <pc:docMk/>
          <pc:sldMk cId="266038680" sldId="268"/>
        </pc:sldMkLst>
        <pc:spChg chg="mod ord">
          <ac:chgData name="Mateo Rodriguez" userId="d449f8da-04c5-4ee6-bed5-cb89730c7879" providerId="ADAL" clId="{80BDEA84-137E-4AF0-82E3-6DE7DFB5D9B4}" dt="2023-09-08T18:26:15.625" v="2915" actId="26606"/>
          <ac:spMkLst>
            <pc:docMk/>
            <pc:sldMk cId="266038680" sldId="268"/>
            <ac:spMk id="2" creationId="{478C9923-FBBB-1C89-7364-92D2C502411A}"/>
          </ac:spMkLst>
        </pc:spChg>
        <pc:spChg chg="mod ord">
          <ac:chgData name="Mateo Rodriguez" userId="d449f8da-04c5-4ee6-bed5-cb89730c7879" providerId="ADAL" clId="{80BDEA84-137E-4AF0-82E3-6DE7DFB5D9B4}" dt="2023-09-08T18:26:15.625" v="2915" actId="26606"/>
          <ac:spMkLst>
            <pc:docMk/>
            <pc:sldMk cId="266038680" sldId="268"/>
            <ac:spMk id="3" creationId="{1251D3EC-9547-81F8-1139-6EB1A59C876D}"/>
          </ac:spMkLst>
        </pc:spChg>
        <pc:spChg chg="add">
          <ac:chgData name="Mateo Rodriguez" userId="d449f8da-04c5-4ee6-bed5-cb89730c7879" providerId="ADAL" clId="{80BDEA84-137E-4AF0-82E3-6DE7DFB5D9B4}" dt="2023-09-08T18:26:15.625" v="2915" actId="26606"/>
          <ac:spMkLst>
            <pc:docMk/>
            <pc:sldMk cId="266038680" sldId="268"/>
            <ac:spMk id="9" creationId="{48FE65CB-EFD8-497D-A30A-093E20EACB05}"/>
          </ac:spMkLst>
        </pc:spChg>
        <pc:picChg chg="add mod">
          <ac:chgData name="Mateo Rodriguez" userId="d449f8da-04c5-4ee6-bed5-cb89730c7879" providerId="ADAL" clId="{80BDEA84-137E-4AF0-82E3-6DE7DFB5D9B4}" dt="2023-09-08T18:26:15.625" v="2915" actId="26606"/>
          <ac:picMkLst>
            <pc:docMk/>
            <pc:sldMk cId="266038680" sldId="268"/>
            <ac:picMk id="4" creationId="{B122D2F2-EDA2-8BFF-B73B-708E50C095F7}"/>
          </ac:picMkLst>
        </pc:picChg>
        <pc:picChg chg="add">
          <ac:chgData name="Mateo Rodriguez" userId="d449f8da-04c5-4ee6-bed5-cb89730c7879" providerId="ADAL" clId="{80BDEA84-137E-4AF0-82E3-6DE7DFB5D9B4}" dt="2023-09-08T18:26:15.625" v="2915" actId="26606"/>
          <ac:picMkLst>
            <pc:docMk/>
            <pc:sldMk cId="266038680" sldId="268"/>
            <ac:picMk id="11" creationId="{00E374F5-52B2-4260-8B1C-54237931F069}"/>
          </ac:picMkLst>
        </pc:picChg>
      </pc:sldChg>
      <pc:sldChg chg="addSp modSp new mod setBg">
        <pc:chgData name="Mateo Rodriguez" userId="d449f8da-04c5-4ee6-bed5-cb89730c7879" providerId="ADAL" clId="{80BDEA84-137E-4AF0-82E3-6DE7DFB5D9B4}" dt="2023-09-08T18:27:21.072" v="3025" actId="12"/>
        <pc:sldMkLst>
          <pc:docMk/>
          <pc:sldMk cId="768966850" sldId="269"/>
        </pc:sldMkLst>
        <pc:spChg chg="mod ord">
          <ac:chgData name="Mateo Rodriguez" userId="d449f8da-04c5-4ee6-bed5-cb89730c7879" providerId="ADAL" clId="{80BDEA84-137E-4AF0-82E3-6DE7DFB5D9B4}" dt="2023-09-08T18:27:10.830" v="3024" actId="26606"/>
          <ac:spMkLst>
            <pc:docMk/>
            <pc:sldMk cId="768966850" sldId="269"/>
            <ac:spMk id="2" creationId="{AAE2EF50-60D2-1654-4E5D-101268519CFD}"/>
          </ac:spMkLst>
        </pc:spChg>
        <pc:spChg chg="mod ord">
          <ac:chgData name="Mateo Rodriguez" userId="d449f8da-04c5-4ee6-bed5-cb89730c7879" providerId="ADAL" clId="{80BDEA84-137E-4AF0-82E3-6DE7DFB5D9B4}" dt="2023-09-08T18:27:21.072" v="3025" actId="12"/>
          <ac:spMkLst>
            <pc:docMk/>
            <pc:sldMk cId="768966850" sldId="269"/>
            <ac:spMk id="3" creationId="{D716CD04-5327-F636-17CB-3B6F91B48F7D}"/>
          </ac:spMkLst>
        </pc:spChg>
        <pc:spChg chg="add">
          <ac:chgData name="Mateo Rodriguez" userId="d449f8da-04c5-4ee6-bed5-cb89730c7879" providerId="ADAL" clId="{80BDEA84-137E-4AF0-82E3-6DE7DFB5D9B4}" dt="2023-09-08T18:27:10.830" v="3024" actId="26606"/>
          <ac:spMkLst>
            <pc:docMk/>
            <pc:sldMk cId="768966850" sldId="269"/>
            <ac:spMk id="9" creationId="{48FE65CB-EFD8-497D-A30A-093E20EACB05}"/>
          </ac:spMkLst>
        </pc:spChg>
        <pc:picChg chg="add mod">
          <ac:chgData name="Mateo Rodriguez" userId="d449f8da-04c5-4ee6-bed5-cb89730c7879" providerId="ADAL" clId="{80BDEA84-137E-4AF0-82E3-6DE7DFB5D9B4}" dt="2023-09-08T18:27:10.830" v="3024" actId="26606"/>
          <ac:picMkLst>
            <pc:docMk/>
            <pc:sldMk cId="768966850" sldId="269"/>
            <ac:picMk id="4" creationId="{6C8DA6BA-B8FC-52D0-5A2F-7A53227ADE51}"/>
          </ac:picMkLst>
        </pc:picChg>
        <pc:picChg chg="add">
          <ac:chgData name="Mateo Rodriguez" userId="d449f8da-04c5-4ee6-bed5-cb89730c7879" providerId="ADAL" clId="{80BDEA84-137E-4AF0-82E3-6DE7DFB5D9B4}" dt="2023-09-08T18:27:10.830" v="3024" actId="26606"/>
          <ac:picMkLst>
            <pc:docMk/>
            <pc:sldMk cId="768966850" sldId="269"/>
            <ac:picMk id="11" creationId="{00E374F5-52B2-4260-8B1C-54237931F069}"/>
          </ac:picMkLst>
        </pc:picChg>
      </pc:sldChg>
      <pc:sldChg chg="addSp modSp new mod">
        <pc:chgData name="Mateo Rodriguez" userId="d449f8da-04c5-4ee6-bed5-cb89730c7879" providerId="ADAL" clId="{80BDEA84-137E-4AF0-82E3-6DE7DFB5D9B4}" dt="2023-09-08T18:30:29.427" v="3362" actId="113"/>
        <pc:sldMkLst>
          <pc:docMk/>
          <pc:sldMk cId="1662600996" sldId="270"/>
        </pc:sldMkLst>
        <pc:spChg chg="mod">
          <ac:chgData name="Mateo Rodriguez" userId="d449f8da-04c5-4ee6-bed5-cb89730c7879" providerId="ADAL" clId="{80BDEA84-137E-4AF0-82E3-6DE7DFB5D9B4}" dt="2023-09-08T18:27:33.589" v="3034" actId="20577"/>
          <ac:spMkLst>
            <pc:docMk/>
            <pc:sldMk cId="1662600996" sldId="270"/>
            <ac:spMk id="2" creationId="{EFDE5E44-D5A0-60AB-446E-85F09A12CB3A}"/>
          </ac:spMkLst>
        </pc:spChg>
        <pc:spChg chg="mod">
          <ac:chgData name="Mateo Rodriguez" userId="d449f8da-04c5-4ee6-bed5-cb89730c7879" providerId="ADAL" clId="{80BDEA84-137E-4AF0-82E3-6DE7DFB5D9B4}" dt="2023-09-08T18:30:29.427" v="3362" actId="113"/>
          <ac:spMkLst>
            <pc:docMk/>
            <pc:sldMk cId="1662600996" sldId="270"/>
            <ac:spMk id="3" creationId="{1E3683A7-0633-247C-26F4-5CF9D6D0B21E}"/>
          </ac:spMkLst>
        </pc:spChg>
        <pc:picChg chg="add mod">
          <ac:chgData name="Mateo Rodriguez" userId="d449f8da-04c5-4ee6-bed5-cb89730c7879" providerId="ADAL" clId="{80BDEA84-137E-4AF0-82E3-6DE7DFB5D9B4}" dt="2023-09-08T18:30:13.234" v="3360" actId="1076"/>
          <ac:picMkLst>
            <pc:docMk/>
            <pc:sldMk cId="1662600996" sldId="270"/>
            <ac:picMk id="4" creationId="{AAFA203E-11A4-C3A4-FE2A-B5089E0226EC}"/>
          </ac:picMkLst>
        </pc:picChg>
      </pc:sldChg>
      <pc:sldChg chg="addSp delSp modSp new mod setBg">
        <pc:chgData name="Mateo Rodriguez" userId="d449f8da-04c5-4ee6-bed5-cb89730c7879" providerId="ADAL" clId="{80BDEA84-137E-4AF0-82E3-6DE7DFB5D9B4}" dt="2023-09-08T18:33:00.983" v="3701" actId="1076"/>
        <pc:sldMkLst>
          <pc:docMk/>
          <pc:sldMk cId="948841289" sldId="271"/>
        </pc:sldMkLst>
        <pc:spChg chg="mod">
          <ac:chgData name="Mateo Rodriguez" userId="d449f8da-04c5-4ee6-bed5-cb89730c7879" providerId="ADAL" clId="{80BDEA84-137E-4AF0-82E3-6DE7DFB5D9B4}" dt="2023-09-08T18:32:48.997" v="3698" actId="26606"/>
          <ac:spMkLst>
            <pc:docMk/>
            <pc:sldMk cId="948841289" sldId="271"/>
            <ac:spMk id="2" creationId="{2A7BB061-002C-112B-4C03-27303DD77665}"/>
          </ac:spMkLst>
        </pc:spChg>
        <pc:spChg chg="mod">
          <ac:chgData name="Mateo Rodriguez" userId="d449f8da-04c5-4ee6-bed5-cb89730c7879" providerId="ADAL" clId="{80BDEA84-137E-4AF0-82E3-6DE7DFB5D9B4}" dt="2023-09-08T18:32:48.997" v="3698" actId="26606"/>
          <ac:spMkLst>
            <pc:docMk/>
            <pc:sldMk cId="948841289" sldId="271"/>
            <ac:spMk id="3" creationId="{D971B10E-9E3B-2B5D-89E8-E693A8F3FAB5}"/>
          </ac:spMkLst>
        </pc:spChg>
        <pc:spChg chg="add del">
          <ac:chgData name="Mateo Rodriguez" userId="d449f8da-04c5-4ee6-bed5-cb89730c7879" providerId="ADAL" clId="{80BDEA84-137E-4AF0-82E3-6DE7DFB5D9B4}" dt="2023-09-08T18:32:48.997" v="3698" actId="26606"/>
          <ac:spMkLst>
            <pc:docMk/>
            <pc:sldMk cId="948841289" sldId="271"/>
            <ac:spMk id="9" creationId="{48FE65CB-EFD8-497D-A30A-093E20EACB05}"/>
          </ac:spMkLst>
        </pc:spChg>
        <pc:picChg chg="add mod ord">
          <ac:chgData name="Mateo Rodriguez" userId="d449f8da-04c5-4ee6-bed5-cb89730c7879" providerId="ADAL" clId="{80BDEA84-137E-4AF0-82E3-6DE7DFB5D9B4}" dt="2023-09-08T18:33:00.983" v="3701" actId="1076"/>
          <ac:picMkLst>
            <pc:docMk/>
            <pc:sldMk cId="948841289" sldId="271"/>
            <ac:picMk id="4" creationId="{52AC01D4-F693-A9D4-4156-B82C7392848A}"/>
          </ac:picMkLst>
        </pc:picChg>
        <pc:picChg chg="add del">
          <ac:chgData name="Mateo Rodriguez" userId="d449f8da-04c5-4ee6-bed5-cb89730c7879" providerId="ADAL" clId="{80BDEA84-137E-4AF0-82E3-6DE7DFB5D9B4}" dt="2023-09-08T18:32:48.997" v="3698" actId="26606"/>
          <ac:picMkLst>
            <pc:docMk/>
            <pc:sldMk cId="948841289" sldId="271"/>
            <ac:picMk id="11" creationId="{E3265C2A-0A58-43AD-A406-8F4478E28758}"/>
          </ac:picMkLst>
        </pc:picChg>
      </pc:sldChg>
      <pc:sldChg chg="addSp modSp new mod setBg">
        <pc:chgData name="Mateo Rodriguez" userId="d449f8da-04c5-4ee6-bed5-cb89730c7879" providerId="ADAL" clId="{80BDEA84-137E-4AF0-82E3-6DE7DFB5D9B4}" dt="2023-09-08T18:35:53.540" v="4084" actId="113"/>
        <pc:sldMkLst>
          <pc:docMk/>
          <pc:sldMk cId="709645155" sldId="272"/>
        </pc:sldMkLst>
        <pc:spChg chg="mod ord">
          <ac:chgData name="Mateo Rodriguez" userId="d449f8da-04c5-4ee6-bed5-cb89730c7879" providerId="ADAL" clId="{80BDEA84-137E-4AF0-82E3-6DE7DFB5D9B4}" dt="2023-09-08T18:35:45.329" v="4083" actId="26606"/>
          <ac:spMkLst>
            <pc:docMk/>
            <pc:sldMk cId="709645155" sldId="272"/>
            <ac:spMk id="2" creationId="{25283545-246E-B534-8B2B-868F028BC124}"/>
          </ac:spMkLst>
        </pc:spChg>
        <pc:spChg chg="mod ord">
          <ac:chgData name="Mateo Rodriguez" userId="d449f8da-04c5-4ee6-bed5-cb89730c7879" providerId="ADAL" clId="{80BDEA84-137E-4AF0-82E3-6DE7DFB5D9B4}" dt="2023-09-08T18:35:53.540" v="4084" actId="113"/>
          <ac:spMkLst>
            <pc:docMk/>
            <pc:sldMk cId="709645155" sldId="272"/>
            <ac:spMk id="3" creationId="{953A40F0-9DF7-539A-9363-614BE7C64D05}"/>
          </ac:spMkLst>
        </pc:spChg>
        <pc:spChg chg="add">
          <ac:chgData name="Mateo Rodriguez" userId="d449f8da-04c5-4ee6-bed5-cb89730c7879" providerId="ADAL" clId="{80BDEA84-137E-4AF0-82E3-6DE7DFB5D9B4}" dt="2023-09-08T18:35:45.329" v="4083" actId="26606"/>
          <ac:spMkLst>
            <pc:docMk/>
            <pc:sldMk cId="709645155" sldId="272"/>
            <ac:spMk id="10" creationId="{48FE65CB-EFD8-497D-A30A-093E20EACB05}"/>
          </ac:spMkLst>
        </pc:spChg>
        <pc:picChg chg="add mod">
          <ac:chgData name="Mateo Rodriguez" userId="d449f8da-04c5-4ee6-bed5-cb89730c7879" providerId="ADAL" clId="{80BDEA84-137E-4AF0-82E3-6DE7DFB5D9B4}" dt="2023-09-08T18:35:45.329" v="4083" actId="26606"/>
          <ac:picMkLst>
            <pc:docMk/>
            <pc:sldMk cId="709645155" sldId="272"/>
            <ac:picMk id="5" creationId="{6DF9556D-5A9B-7EF3-FAB3-64A065C34161}"/>
          </ac:picMkLst>
        </pc:picChg>
        <pc:picChg chg="add">
          <ac:chgData name="Mateo Rodriguez" userId="d449f8da-04c5-4ee6-bed5-cb89730c7879" providerId="ADAL" clId="{80BDEA84-137E-4AF0-82E3-6DE7DFB5D9B4}" dt="2023-09-08T18:35:45.329" v="4083" actId="26606"/>
          <ac:picMkLst>
            <pc:docMk/>
            <pc:sldMk cId="709645155" sldId="272"/>
            <ac:picMk id="12" creationId="{00E374F5-52B2-4260-8B1C-54237931F069}"/>
          </ac:picMkLst>
        </pc:picChg>
      </pc:sldChg>
      <pc:sldChg chg="addSp modSp new mod setBg">
        <pc:chgData name="Mateo Rodriguez" userId="d449f8da-04c5-4ee6-bed5-cb89730c7879" providerId="ADAL" clId="{80BDEA84-137E-4AF0-82E3-6DE7DFB5D9B4}" dt="2023-09-08T18:37:35.630" v="4308" actId="26606"/>
        <pc:sldMkLst>
          <pc:docMk/>
          <pc:sldMk cId="1429123799" sldId="273"/>
        </pc:sldMkLst>
        <pc:spChg chg="mod ord">
          <ac:chgData name="Mateo Rodriguez" userId="d449f8da-04c5-4ee6-bed5-cb89730c7879" providerId="ADAL" clId="{80BDEA84-137E-4AF0-82E3-6DE7DFB5D9B4}" dt="2023-09-08T18:37:35.630" v="4308" actId="26606"/>
          <ac:spMkLst>
            <pc:docMk/>
            <pc:sldMk cId="1429123799" sldId="273"/>
            <ac:spMk id="2" creationId="{475AAF48-60E8-6791-B8C1-C704535A4858}"/>
          </ac:spMkLst>
        </pc:spChg>
        <pc:spChg chg="mod ord">
          <ac:chgData name="Mateo Rodriguez" userId="d449f8da-04c5-4ee6-bed5-cb89730c7879" providerId="ADAL" clId="{80BDEA84-137E-4AF0-82E3-6DE7DFB5D9B4}" dt="2023-09-08T18:37:35.630" v="4308" actId="26606"/>
          <ac:spMkLst>
            <pc:docMk/>
            <pc:sldMk cId="1429123799" sldId="273"/>
            <ac:spMk id="3" creationId="{3D92BB66-573D-187C-EF6A-66C0F8559755}"/>
          </ac:spMkLst>
        </pc:spChg>
        <pc:spChg chg="add">
          <ac:chgData name="Mateo Rodriguez" userId="d449f8da-04c5-4ee6-bed5-cb89730c7879" providerId="ADAL" clId="{80BDEA84-137E-4AF0-82E3-6DE7DFB5D9B4}" dt="2023-09-08T18:37:35.630" v="4308" actId="26606"/>
          <ac:spMkLst>
            <pc:docMk/>
            <pc:sldMk cId="1429123799" sldId="273"/>
            <ac:spMk id="9" creationId="{48FE65CB-EFD8-497D-A30A-093E20EACB05}"/>
          </ac:spMkLst>
        </pc:spChg>
        <pc:picChg chg="add mod">
          <ac:chgData name="Mateo Rodriguez" userId="d449f8da-04c5-4ee6-bed5-cb89730c7879" providerId="ADAL" clId="{80BDEA84-137E-4AF0-82E3-6DE7DFB5D9B4}" dt="2023-09-08T18:37:35.630" v="4308" actId="26606"/>
          <ac:picMkLst>
            <pc:docMk/>
            <pc:sldMk cId="1429123799" sldId="273"/>
            <ac:picMk id="4" creationId="{043350B7-E06A-6761-3DC6-1891C9D232C3}"/>
          </ac:picMkLst>
        </pc:picChg>
        <pc:picChg chg="add">
          <ac:chgData name="Mateo Rodriguez" userId="d449f8da-04c5-4ee6-bed5-cb89730c7879" providerId="ADAL" clId="{80BDEA84-137E-4AF0-82E3-6DE7DFB5D9B4}" dt="2023-09-08T18:37:35.630" v="4308" actId="26606"/>
          <ac:picMkLst>
            <pc:docMk/>
            <pc:sldMk cId="1429123799" sldId="273"/>
            <ac:picMk id="11" creationId="{00E374F5-52B2-4260-8B1C-54237931F069}"/>
          </ac:picMkLst>
        </pc:picChg>
      </pc:sldChg>
      <pc:sldChg chg="addSp delSp modSp new mod setBg">
        <pc:chgData name="Mateo Rodriguez" userId="d449f8da-04c5-4ee6-bed5-cb89730c7879" providerId="ADAL" clId="{80BDEA84-137E-4AF0-82E3-6DE7DFB5D9B4}" dt="2023-09-08T18:41:15.291" v="4551" actId="1076"/>
        <pc:sldMkLst>
          <pc:docMk/>
          <pc:sldMk cId="2520533724" sldId="274"/>
        </pc:sldMkLst>
        <pc:spChg chg="mod">
          <ac:chgData name="Mateo Rodriguez" userId="d449f8da-04c5-4ee6-bed5-cb89730c7879" providerId="ADAL" clId="{80BDEA84-137E-4AF0-82E3-6DE7DFB5D9B4}" dt="2023-09-08T18:39:28.479" v="4521" actId="26606"/>
          <ac:spMkLst>
            <pc:docMk/>
            <pc:sldMk cId="2520533724" sldId="274"/>
            <ac:spMk id="2" creationId="{9DA98C82-C8AB-266F-9430-07BBCC7F258A}"/>
          </ac:spMkLst>
        </pc:spChg>
        <pc:spChg chg="mod">
          <ac:chgData name="Mateo Rodriguez" userId="d449f8da-04c5-4ee6-bed5-cb89730c7879" providerId="ADAL" clId="{80BDEA84-137E-4AF0-82E3-6DE7DFB5D9B4}" dt="2023-09-08T18:41:15.291" v="4551" actId="1076"/>
          <ac:spMkLst>
            <pc:docMk/>
            <pc:sldMk cId="2520533724" sldId="274"/>
            <ac:spMk id="3" creationId="{BA411D90-5243-E746-0019-02D8376A26DB}"/>
          </ac:spMkLst>
        </pc:spChg>
        <pc:spChg chg="add del">
          <ac:chgData name="Mateo Rodriguez" userId="d449f8da-04c5-4ee6-bed5-cb89730c7879" providerId="ADAL" clId="{80BDEA84-137E-4AF0-82E3-6DE7DFB5D9B4}" dt="2023-09-08T18:39:28.479" v="4521" actId="26606"/>
          <ac:spMkLst>
            <pc:docMk/>
            <pc:sldMk cId="2520533724" sldId="274"/>
            <ac:spMk id="9" creationId="{48FE65CB-EFD8-497D-A30A-093E20EACB05}"/>
          </ac:spMkLst>
        </pc:spChg>
        <pc:picChg chg="add del mod ord">
          <ac:chgData name="Mateo Rodriguez" userId="d449f8da-04c5-4ee6-bed5-cb89730c7879" providerId="ADAL" clId="{80BDEA84-137E-4AF0-82E3-6DE7DFB5D9B4}" dt="2023-09-08T18:39:40.179" v="4525" actId="478"/>
          <ac:picMkLst>
            <pc:docMk/>
            <pc:sldMk cId="2520533724" sldId="274"/>
            <ac:picMk id="4" creationId="{92C2B217-3E05-B313-30DE-CD467703D591}"/>
          </ac:picMkLst>
        </pc:picChg>
        <pc:picChg chg="add mod">
          <ac:chgData name="Mateo Rodriguez" userId="d449f8da-04c5-4ee6-bed5-cb89730c7879" providerId="ADAL" clId="{80BDEA84-137E-4AF0-82E3-6DE7DFB5D9B4}" dt="2023-09-08T18:40:47.647" v="4529" actId="1076"/>
          <ac:picMkLst>
            <pc:docMk/>
            <pc:sldMk cId="2520533724" sldId="274"/>
            <ac:picMk id="6" creationId="{0A5D944C-BF72-8E94-951A-E3916F801CEA}"/>
          </ac:picMkLst>
        </pc:picChg>
        <pc:picChg chg="add del">
          <ac:chgData name="Mateo Rodriguez" userId="d449f8da-04c5-4ee6-bed5-cb89730c7879" providerId="ADAL" clId="{80BDEA84-137E-4AF0-82E3-6DE7DFB5D9B4}" dt="2023-09-08T18:39:28.479" v="4521" actId="26606"/>
          <ac:picMkLst>
            <pc:docMk/>
            <pc:sldMk cId="2520533724" sldId="274"/>
            <ac:picMk id="11" creationId="{E3265C2A-0A58-43AD-A406-8F4478E28758}"/>
          </ac:picMkLst>
        </pc:picChg>
      </pc:sldChg>
      <pc:sldChg chg="modSp new del mod">
        <pc:chgData name="Mateo Rodriguez" userId="d449f8da-04c5-4ee6-bed5-cb89730c7879" providerId="ADAL" clId="{80BDEA84-137E-4AF0-82E3-6DE7DFB5D9B4}" dt="2023-09-08T18:42:00.476" v="4566" actId="2696"/>
        <pc:sldMkLst>
          <pc:docMk/>
          <pc:sldMk cId="2926159124" sldId="275"/>
        </pc:sldMkLst>
        <pc:spChg chg="mod">
          <ac:chgData name="Mateo Rodriguez" userId="d449f8da-04c5-4ee6-bed5-cb89730c7879" providerId="ADAL" clId="{80BDEA84-137E-4AF0-82E3-6DE7DFB5D9B4}" dt="2023-09-08T18:41:50.420" v="4555" actId="20577"/>
          <ac:spMkLst>
            <pc:docMk/>
            <pc:sldMk cId="2926159124" sldId="275"/>
            <ac:spMk id="2" creationId="{F2CEC42D-3317-E2C7-3776-56E63807F4E3}"/>
          </ac:spMkLst>
        </pc:spChg>
        <pc:spChg chg="mod">
          <ac:chgData name="Mateo Rodriguez" userId="d449f8da-04c5-4ee6-bed5-cb89730c7879" providerId="ADAL" clId="{80BDEA84-137E-4AF0-82E3-6DE7DFB5D9B4}" dt="2023-09-08T18:41:54.469" v="4565" actId="5793"/>
          <ac:spMkLst>
            <pc:docMk/>
            <pc:sldMk cId="2926159124" sldId="275"/>
            <ac:spMk id="3" creationId="{B46CA0D3-D744-57D4-A4B7-8CD182C7DE59}"/>
          </ac:spMkLst>
        </pc:spChg>
      </pc:sldChg>
      <pc:sldChg chg="modSp new mod">
        <pc:chgData name="Mateo Rodriguez" userId="d449f8da-04c5-4ee6-bed5-cb89730c7879" providerId="ADAL" clId="{80BDEA84-137E-4AF0-82E3-6DE7DFB5D9B4}" dt="2023-09-08T18:44:24.321" v="5075" actId="20577"/>
        <pc:sldMkLst>
          <pc:docMk/>
          <pc:sldMk cId="3912402801" sldId="275"/>
        </pc:sldMkLst>
        <pc:spChg chg="mod">
          <ac:chgData name="Mateo Rodriguez" userId="d449f8da-04c5-4ee6-bed5-cb89730c7879" providerId="ADAL" clId="{80BDEA84-137E-4AF0-82E3-6DE7DFB5D9B4}" dt="2023-09-08T18:42:07.412" v="4586" actId="20577"/>
          <ac:spMkLst>
            <pc:docMk/>
            <pc:sldMk cId="3912402801" sldId="275"/>
            <ac:spMk id="2" creationId="{8E031B81-C835-A61C-4BD6-5B229AC0E12F}"/>
          </ac:spMkLst>
        </pc:spChg>
        <pc:spChg chg="mod">
          <ac:chgData name="Mateo Rodriguez" userId="d449f8da-04c5-4ee6-bed5-cb89730c7879" providerId="ADAL" clId="{80BDEA84-137E-4AF0-82E3-6DE7DFB5D9B4}" dt="2023-09-08T18:44:24.321" v="5075" actId="20577"/>
          <ac:spMkLst>
            <pc:docMk/>
            <pc:sldMk cId="3912402801" sldId="275"/>
            <ac:spMk id="3" creationId="{8A5F0D90-5057-6D0F-D128-5FD08CAE6F64}"/>
          </ac:spMkLst>
        </pc:spChg>
      </pc:sldChg>
      <pc:sldChg chg="addSp delSp modSp new mod setBg">
        <pc:chgData name="Mateo Rodriguez" userId="d449f8da-04c5-4ee6-bed5-cb89730c7879" providerId="ADAL" clId="{80BDEA84-137E-4AF0-82E3-6DE7DFB5D9B4}" dt="2023-09-08T18:44:58.729" v="5098" actId="26606"/>
        <pc:sldMkLst>
          <pc:docMk/>
          <pc:sldMk cId="732122045" sldId="276"/>
        </pc:sldMkLst>
        <pc:spChg chg="mod">
          <ac:chgData name="Mateo Rodriguez" userId="d449f8da-04c5-4ee6-bed5-cb89730c7879" providerId="ADAL" clId="{80BDEA84-137E-4AF0-82E3-6DE7DFB5D9B4}" dt="2023-09-08T18:44:58.729" v="5098" actId="26606"/>
          <ac:spMkLst>
            <pc:docMk/>
            <pc:sldMk cId="732122045" sldId="276"/>
            <ac:spMk id="2" creationId="{81090408-ADE5-23A6-E32B-D5ECF4A07F54}"/>
          </ac:spMkLst>
        </pc:spChg>
        <pc:spChg chg="del mod">
          <ac:chgData name="Mateo Rodriguez" userId="d449f8da-04c5-4ee6-bed5-cb89730c7879" providerId="ADAL" clId="{80BDEA84-137E-4AF0-82E3-6DE7DFB5D9B4}" dt="2023-09-08T18:44:49.940" v="5097" actId="478"/>
          <ac:spMkLst>
            <pc:docMk/>
            <pc:sldMk cId="732122045" sldId="276"/>
            <ac:spMk id="3" creationId="{8E8D5875-4615-FFD8-7916-E80EBA7AF84A}"/>
          </ac:spMkLst>
        </pc:spChg>
        <pc:spChg chg="add">
          <ac:chgData name="Mateo Rodriguez" userId="d449f8da-04c5-4ee6-bed5-cb89730c7879" providerId="ADAL" clId="{80BDEA84-137E-4AF0-82E3-6DE7DFB5D9B4}" dt="2023-09-08T18:44:58.729" v="5098" actId="26606"/>
          <ac:spMkLst>
            <pc:docMk/>
            <pc:sldMk cId="732122045" sldId="276"/>
            <ac:spMk id="11" creationId="{B63B6C0C-65BB-4F38-9C8A-0892266F8BC3}"/>
          </ac:spMkLst>
        </pc:spChg>
        <pc:picChg chg="add">
          <ac:chgData name="Mateo Rodriguez" userId="d449f8da-04c5-4ee6-bed5-cb89730c7879" providerId="ADAL" clId="{80BDEA84-137E-4AF0-82E3-6DE7DFB5D9B4}" dt="2023-09-08T18:44:58.729" v="5098" actId="26606"/>
          <ac:picMkLst>
            <pc:docMk/>
            <pc:sldMk cId="732122045" sldId="276"/>
            <ac:picMk id="7" creationId="{9A0F0AC6-A89F-416B-9FA4-48E664065E73}"/>
          </ac:picMkLst>
        </pc:picChg>
        <pc:picChg chg="add">
          <ac:chgData name="Mateo Rodriguez" userId="d449f8da-04c5-4ee6-bed5-cb89730c7879" providerId="ADAL" clId="{80BDEA84-137E-4AF0-82E3-6DE7DFB5D9B4}" dt="2023-09-08T18:44:58.729" v="5098" actId="26606"/>
          <ac:picMkLst>
            <pc:docMk/>
            <pc:sldMk cId="732122045" sldId="276"/>
            <ac:picMk id="9" creationId="{C31AA009-40AD-4098-8AE7-680CA35C6EAA}"/>
          </ac:picMkLst>
        </pc:picChg>
        <pc:picChg chg="add">
          <ac:chgData name="Mateo Rodriguez" userId="d449f8da-04c5-4ee6-bed5-cb89730c7879" providerId="ADAL" clId="{80BDEA84-137E-4AF0-82E3-6DE7DFB5D9B4}" dt="2023-09-08T18:44:58.729" v="5098" actId="26606"/>
          <ac:picMkLst>
            <pc:docMk/>
            <pc:sldMk cId="732122045" sldId="276"/>
            <ac:picMk id="13" creationId="{09D77137-01B7-45E4-AA14-CD9E779B443C}"/>
          </ac:picMkLst>
        </pc:picChg>
      </pc:sldChg>
      <pc:sldChg chg="addSp modSp new del mod setBg">
        <pc:chgData name="Mateo Rodriguez" userId="d449f8da-04c5-4ee6-bed5-cb89730c7879" providerId="ADAL" clId="{80BDEA84-137E-4AF0-82E3-6DE7DFB5D9B4}" dt="2023-09-08T22:42:39.792" v="5106" actId="2696"/>
        <pc:sldMkLst>
          <pc:docMk/>
          <pc:sldMk cId="2183765428" sldId="277"/>
        </pc:sldMkLst>
        <pc:spChg chg="mod">
          <ac:chgData name="Mateo Rodriguez" userId="d449f8da-04c5-4ee6-bed5-cb89730c7879" providerId="ADAL" clId="{80BDEA84-137E-4AF0-82E3-6DE7DFB5D9B4}" dt="2023-09-08T22:42:28.779" v="5105" actId="26606"/>
          <ac:spMkLst>
            <pc:docMk/>
            <pc:sldMk cId="2183765428" sldId="277"/>
            <ac:spMk id="2" creationId="{3CA98CAD-F064-014E-6005-3946C50E96DA}"/>
          </ac:spMkLst>
        </pc:spChg>
        <pc:spChg chg="mod">
          <ac:chgData name="Mateo Rodriguez" userId="d449f8da-04c5-4ee6-bed5-cb89730c7879" providerId="ADAL" clId="{80BDEA84-137E-4AF0-82E3-6DE7DFB5D9B4}" dt="2023-09-08T22:42:28.779" v="5105" actId="26606"/>
          <ac:spMkLst>
            <pc:docMk/>
            <pc:sldMk cId="2183765428" sldId="277"/>
            <ac:spMk id="3" creationId="{022EE95F-1898-4795-6075-FDC523AAFC9E}"/>
          </ac:spMkLst>
        </pc:spChg>
        <pc:spChg chg="add">
          <ac:chgData name="Mateo Rodriguez" userId="d449f8da-04c5-4ee6-bed5-cb89730c7879" providerId="ADAL" clId="{80BDEA84-137E-4AF0-82E3-6DE7DFB5D9B4}" dt="2023-09-08T22:42:28.779" v="5105" actId="26606"/>
          <ac:spMkLst>
            <pc:docMk/>
            <pc:sldMk cId="2183765428" sldId="277"/>
            <ac:spMk id="10" creationId="{6E3254AE-C4CD-426D-A6E8-7FA13B0F889C}"/>
          </ac:spMkLst>
        </pc:spChg>
        <pc:picChg chg="add mod ord">
          <ac:chgData name="Mateo Rodriguez" userId="d449f8da-04c5-4ee6-bed5-cb89730c7879" providerId="ADAL" clId="{80BDEA84-137E-4AF0-82E3-6DE7DFB5D9B4}" dt="2023-09-08T22:42:28.779" v="5105" actId="26606"/>
          <ac:picMkLst>
            <pc:docMk/>
            <pc:sldMk cId="2183765428" sldId="277"/>
            <ac:picMk id="5" creationId="{5FA0899D-66B2-78C3-C34C-059EFC848F38}"/>
          </ac:picMkLst>
        </pc:picChg>
        <pc:picChg chg="add">
          <ac:chgData name="Mateo Rodriguez" userId="d449f8da-04c5-4ee6-bed5-cb89730c7879" providerId="ADAL" clId="{80BDEA84-137E-4AF0-82E3-6DE7DFB5D9B4}" dt="2023-09-08T22:42:28.779" v="5105" actId="26606"/>
          <ac:picMkLst>
            <pc:docMk/>
            <pc:sldMk cId="2183765428" sldId="277"/>
            <ac:picMk id="12" creationId="{F5C53434-A0C7-4A81-8EB0-D460DAD9BB65}"/>
          </ac:picMkLst>
        </pc:picChg>
      </pc:sldChg>
      <pc:sldChg chg="addSp modSp new del mod">
        <pc:chgData name="Mateo Rodriguez" userId="d449f8da-04c5-4ee6-bed5-cb89730c7879" providerId="ADAL" clId="{80BDEA84-137E-4AF0-82E3-6DE7DFB5D9B4}" dt="2023-09-08T22:43:49.120" v="5119" actId="2696"/>
        <pc:sldMkLst>
          <pc:docMk/>
          <pc:sldMk cId="2611897509" sldId="277"/>
        </pc:sldMkLst>
        <pc:spChg chg="mod">
          <ac:chgData name="Mateo Rodriguez" userId="d449f8da-04c5-4ee6-bed5-cb89730c7879" providerId="ADAL" clId="{80BDEA84-137E-4AF0-82E3-6DE7DFB5D9B4}" dt="2023-09-08T22:43:05.732" v="5113" actId="5793"/>
          <ac:spMkLst>
            <pc:docMk/>
            <pc:sldMk cId="2611897509" sldId="277"/>
            <ac:spMk id="2" creationId="{92D14164-7FDC-98B9-73C8-34FA6A0D9706}"/>
          </ac:spMkLst>
        </pc:spChg>
        <pc:spChg chg="mod">
          <ac:chgData name="Mateo Rodriguez" userId="d449f8da-04c5-4ee6-bed5-cb89730c7879" providerId="ADAL" clId="{80BDEA84-137E-4AF0-82E3-6DE7DFB5D9B4}" dt="2023-09-08T22:43:07.568" v="5117" actId="20577"/>
          <ac:spMkLst>
            <pc:docMk/>
            <pc:sldMk cId="2611897509" sldId="277"/>
            <ac:spMk id="3" creationId="{9C6D2B4D-4177-E653-B128-2DC6C5295070}"/>
          </ac:spMkLst>
        </pc:spChg>
        <pc:picChg chg="add">
          <ac:chgData name="Mateo Rodriguez" userId="d449f8da-04c5-4ee6-bed5-cb89730c7879" providerId="ADAL" clId="{80BDEA84-137E-4AF0-82E3-6DE7DFB5D9B4}" dt="2023-09-08T22:43:11.088" v="5118" actId="22"/>
          <ac:picMkLst>
            <pc:docMk/>
            <pc:sldMk cId="2611897509" sldId="277"/>
            <ac:picMk id="5" creationId="{A91B26B4-D1B3-F71E-E496-1A0361838E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08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104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129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71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005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82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303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04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234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228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91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950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20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972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61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762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697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FF78A0-0AE3-4158-838C-7337E074FE82}" type="datetimeFigureOut">
              <a:rPr lang="es-AR" smtClean="0"/>
              <a:t>27/9/2023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4DC5D5-0592-44C8-B27F-0B45D94F32EF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1274C4-11BA-B0FE-1B77-90BCD0E9D4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3700" y="63500"/>
            <a:ext cx="7731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PUBLIC 公開</a:t>
            </a:r>
          </a:p>
        </p:txBody>
      </p:sp>
    </p:spTree>
    <p:extLst>
      <p:ext uri="{BB962C8B-B14F-4D97-AF65-F5344CB8AC3E}">
        <p14:creationId xmlns:p14="http://schemas.microsoft.com/office/powerpoint/2010/main" val="9807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4E13A39E-4A25-34E9-740A-53A777FA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69" y="1661638"/>
            <a:ext cx="3927166" cy="313191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B267ED-FD1B-0BED-D4C3-FD315B737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516844"/>
            <a:ext cx="5135880" cy="3131913"/>
          </a:xfrm>
        </p:spPr>
        <p:txBody>
          <a:bodyPr>
            <a:normAutofit/>
          </a:bodyPr>
          <a:lstStyle/>
          <a:p>
            <a:r>
              <a:rPr lang="es-ES" dirty="0"/>
              <a:t>Practicas supervisadas</a:t>
            </a:r>
            <a:br>
              <a:rPr lang="es-ES" dirty="0"/>
            </a:br>
            <a:r>
              <a:rPr lang="es-ES" dirty="0" err="1"/>
              <a:t>utn</a:t>
            </a:r>
            <a:r>
              <a:rPr lang="es-ES" dirty="0"/>
              <a:t> </a:t>
            </a:r>
            <a:r>
              <a:rPr lang="es-ES" dirty="0" err="1"/>
              <a:t>frd</a:t>
            </a:r>
            <a:r>
              <a:rPr lang="es-ES" dirty="0"/>
              <a:t> - </a:t>
            </a:r>
            <a:r>
              <a:rPr lang="es-ES" dirty="0" err="1"/>
              <a:t>toyota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ABFED-3161-4DB5-A610-B370A0BC9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781" y="3749040"/>
            <a:ext cx="4192557" cy="172701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Estandarización de problemas de vibraciones en vehículos.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5BB0AF-1FDC-DBFD-CA32-62D2ADA1AC8B}"/>
              </a:ext>
            </a:extLst>
          </p:cNvPr>
          <p:cNvSpPr txBox="1"/>
          <p:nvPr/>
        </p:nvSpPr>
        <p:spPr>
          <a:xfrm>
            <a:off x="9824720" y="5618296"/>
            <a:ext cx="236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Mateo Rodriguez</a:t>
            </a:r>
          </a:p>
          <a:p>
            <a:r>
              <a:rPr lang="es-ES" dirty="0"/>
              <a:t>2023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28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04F70D7F-3C45-403A-8C47-37564F9D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" name="Picture 2">
            <a:extLst>
              <a:ext uri="{FF2B5EF4-FFF2-40B4-BE49-F238E27FC236}">
                <a16:creationId xmlns:a16="http://schemas.microsoft.com/office/drawing/2014/main" id="{932EC2A1-8294-42F9-A793-42721FAE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7F570DF7-2B79-412F-8A71-E1567F47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5119" y="-2"/>
            <a:ext cx="4846881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71BC4EFF-7422-48FC-8745-37C9353E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47943" y="2285999"/>
            <a:ext cx="481888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FCC4FBBF-2941-4738-8128-EF72607E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45119" y="4580896"/>
            <a:ext cx="481888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5C26C8BD-5E6D-42C3-9B71-919A5266F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ACFF82-F55F-EB6E-7A62-A97C28075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115" y="308345"/>
            <a:ext cx="2260640" cy="1655919"/>
          </a:xfrm>
          <a:prstGeom prst="rect">
            <a:avLst/>
          </a:prstGeom>
        </p:spPr>
      </p:pic>
      <p:pic>
        <p:nvPicPr>
          <p:cNvPr id="2050" name="Picture 2" descr="2017 Driveline vibration - Page 2 - Ford Truck Enthusiasts Forums">
            <a:extLst>
              <a:ext uri="{FF2B5EF4-FFF2-40B4-BE49-F238E27FC236}">
                <a16:creationId xmlns:a16="http://schemas.microsoft.com/office/drawing/2014/main" id="{574165A7-3488-2670-9F63-2B7844AD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6849" y="2636387"/>
            <a:ext cx="3905173" cy="15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ventana, edificio, cocina&#10;&#10;Descripción generada automáticamente">
            <a:extLst>
              <a:ext uri="{FF2B5EF4-FFF2-40B4-BE49-F238E27FC236}">
                <a16:creationId xmlns:a16="http://schemas.microsoft.com/office/drawing/2014/main" id="{AB1E8CB1-0FBC-550F-000E-599E0B5D1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849" y="5181698"/>
            <a:ext cx="3905173" cy="1054396"/>
          </a:xfrm>
          <a:prstGeom prst="rect">
            <a:avLst/>
          </a:prstGeom>
        </p:spPr>
      </p:pic>
      <p:pic>
        <p:nvPicPr>
          <p:cNvPr id="2078" name="Picture 2077">
            <a:extLst>
              <a:ext uri="{FF2B5EF4-FFF2-40B4-BE49-F238E27FC236}">
                <a16:creationId xmlns:a16="http://schemas.microsoft.com/office/drawing/2014/main" id="{FDC2BE61-91B3-47C9-97F7-721FCFA88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E34D12-A61A-75FD-81A1-38B11606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5811365" cy="1573863"/>
          </a:xfrm>
        </p:spPr>
        <p:txBody>
          <a:bodyPr>
            <a:normAutofit/>
          </a:bodyPr>
          <a:lstStyle/>
          <a:p>
            <a:r>
              <a:rPr lang="es-ES" dirty="0"/>
              <a:t>Causas a investigar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6C20F3-71B3-2221-8AAD-85D5943E0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811367" cy="3881309"/>
          </a:xfrm>
        </p:spPr>
        <p:txBody>
          <a:bodyPr>
            <a:normAutofit/>
          </a:bodyPr>
          <a:lstStyle/>
          <a:p>
            <a:r>
              <a:rPr lang="es-ES" sz="1800" dirty="0"/>
              <a:t>Análisis base de datos de </a:t>
            </a:r>
            <a:r>
              <a:rPr lang="es-ES" sz="1800" dirty="0" err="1"/>
              <a:t>qc</a:t>
            </a:r>
            <a:endParaRPr lang="es-ES" sz="1800" dirty="0"/>
          </a:p>
          <a:p>
            <a:r>
              <a:rPr lang="es-ES" sz="1800" dirty="0"/>
              <a:t>Reuniones con ingenieros del sector</a:t>
            </a:r>
          </a:p>
          <a:p>
            <a:r>
              <a:rPr lang="es-ES" sz="1800" dirty="0"/>
              <a:t>Tres clasificaciones: </a:t>
            </a:r>
            <a:r>
              <a:rPr lang="es-ES" sz="1800" b="1" dirty="0"/>
              <a:t>relacionados al motor, transmisión, o ruedas.</a:t>
            </a:r>
          </a:p>
          <a:p>
            <a:endParaRPr lang="es-ES" sz="1800" dirty="0"/>
          </a:p>
          <a:p>
            <a:r>
              <a:rPr lang="es-ES" sz="1800" dirty="0"/>
              <a:t>Método de recolección de datos: simulación de problemas frecuentes</a:t>
            </a:r>
          </a:p>
          <a:p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66701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ABDCBA-3483-4395-986B-AF2A223F6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5DDAE72-2BA0-4D3D-A316-7BF1A514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F7FAAB-CDA6-4D2E-81C9-D3ABD89A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 sz="2700"/>
              <a:t>Se buscó la forma de reproducir problemas elegidos</a:t>
            </a:r>
            <a:endParaRPr lang="es-AR" sz="2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8D5B8-CDAD-48A8-502B-E2CD2E44CE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ES" sz="1600"/>
              <a:t>Desbalanceos con plomos</a:t>
            </a:r>
          </a:p>
          <a:p>
            <a:r>
              <a:rPr lang="es-ES" sz="1600"/>
              <a:t>Uso de programa techstream para apagar inyector</a:t>
            </a:r>
          </a:p>
          <a:p>
            <a:r>
              <a:rPr lang="es-ES" sz="1600"/>
              <a:t>Colocación de componentes erróneos o defectuosos</a:t>
            </a:r>
            <a:endParaRPr lang="es-AR" sz="16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57CDA2-C8FE-5A60-AF9A-04C20C03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88" y="2238390"/>
            <a:ext cx="3209153" cy="2406864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6AE3D1-B859-E280-B8E2-01ED64A40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70" y="1558120"/>
            <a:ext cx="3209144" cy="1028252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Imagen 3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DD53A4EB-A46B-85A4-75C5-D334E9D58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670" y="4182779"/>
            <a:ext cx="3209144" cy="1227497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2E0FD1-8437-4082-8DD6-4623B4D0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6"/>
          <a:stretch/>
        </p:blipFill>
        <p:spPr>
          <a:xfrm>
            <a:off x="4087504" y="0"/>
            <a:ext cx="810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CE7BE-6096-48CB-6635-2D4D99F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Test iniciales con problemas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C6E7F-EA20-9398-DCD0-74613188D5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Se realiza test ralentí o pista (según aplique) con cada defecto</a:t>
            </a:r>
          </a:p>
          <a:p>
            <a:r>
              <a:rPr lang="es-ES" dirty="0"/>
              <a:t>Se recopilan datos de ruido y vibraciones del programa</a:t>
            </a:r>
          </a:p>
          <a:p>
            <a:r>
              <a:rPr lang="es-ES" dirty="0"/>
              <a:t>También se registra sensación del conductor</a:t>
            </a:r>
          </a:p>
          <a:p>
            <a:r>
              <a:rPr lang="es-ES" dirty="0"/>
              <a:t>Se buscan diferencias en el grafico amplitud-frecuencia en relación a los </a:t>
            </a:r>
            <a:r>
              <a:rPr lang="es-ES" dirty="0" err="1"/>
              <a:t>tests</a:t>
            </a:r>
            <a:r>
              <a:rPr lang="es-ES" dirty="0"/>
              <a:t> sin defectos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3861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B122D2F2-EDA2-8BFF-B73B-708E50C0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1717805"/>
            <a:ext cx="6299887" cy="3307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51D3EC-9547-81F8-1139-6EB1A59C8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es-ES" sz="1800"/>
              <a:t>Con el motor andando en 3 cilindros aparece un pico en la frecuencia e1 de 10mg</a:t>
            </a:r>
            <a:endParaRPr lang="es-A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8C9923-FBBB-1C89-7364-92D2C50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ejemplos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03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6C8DA6BA-B8FC-52D0-5A2F-7A53227A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1914677"/>
            <a:ext cx="6299887" cy="2913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6CD04-5327-F636-17CB-3B6F91B48F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es-ES" sz="1800" dirty="0"/>
              <a:t>La rueda desbalanceada difiere en el test de pista por un pico en t1 a mas de 100km/h</a:t>
            </a:r>
            <a:endParaRPr lang="es-AR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2EF50-60D2-1654-4E5D-10126851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ejemplos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96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Gráfico, Histograma&#10;&#10;Descripción generada automáticamente">
            <a:extLst>
              <a:ext uri="{FF2B5EF4-FFF2-40B4-BE49-F238E27FC236}">
                <a16:creationId xmlns:a16="http://schemas.microsoft.com/office/drawing/2014/main" id="{043350B7-E06A-6761-3DC6-1891C9D2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1576059"/>
            <a:ext cx="6299887" cy="3590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2BB66-573D-187C-EF6A-66C0F85597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es-ES" sz="1800"/>
              <a:t>Algunos problemas se pueden investigar mas a fondo </a:t>
            </a:r>
          </a:p>
          <a:p>
            <a:r>
              <a:rPr lang="es-ES" sz="1800"/>
              <a:t>Acercarse aun mas al diagnostico</a:t>
            </a:r>
          </a:p>
          <a:p>
            <a:r>
              <a:rPr lang="es-ES" sz="1800"/>
              <a:t>Ejemplo: rueda desbalanceada, tests adicional que determina si es una rueda izquierda o derecha</a:t>
            </a:r>
            <a:endParaRPr lang="es-A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5AAF48-60E8-6791-B8C1-C704535A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s-ES" dirty="0" err="1"/>
              <a:t>Tests</a:t>
            </a:r>
            <a:r>
              <a:rPr lang="es-ES" dirty="0"/>
              <a:t> adicionales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912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E5E44-D5A0-60AB-446E-85F09A12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Excel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683A7-0633-247C-26F4-5CF9D6D0B2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69252"/>
            <a:ext cx="10363826" cy="3424107"/>
          </a:xfrm>
        </p:spPr>
        <p:txBody>
          <a:bodyPr/>
          <a:lstStyle/>
          <a:p>
            <a:r>
              <a:rPr lang="es-ES" dirty="0"/>
              <a:t>Base de datos de todo el estudio</a:t>
            </a:r>
          </a:p>
          <a:p>
            <a:r>
              <a:rPr lang="es-ES" dirty="0"/>
              <a:t>Primer pestaña: </a:t>
            </a:r>
            <a:r>
              <a:rPr lang="es-ES" b="1" dirty="0"/>
              <a:t>información inicial</a:t>
            </a:r>
            <a:r>
              <a:rPr lang="es-ES" dirty="0"/>
              <a:t>. Investigador coloca información del problema. </a:t>
            </a:r>
            <a:r>
              <a:rPr lang="es-ES" dirty="0" err="1"/>
              <a:t>Automaticamente</a:t>
            </a:r>
            <a:r>
              <a:rPr lang="es-ES" dirty="0"/>
              <a:t> se filtran causantes que no son compatibles con datos de entrada</a:t>
            </a:r>
          </a:p>
          <a:p>
            <a:r>
              <a:rPr lang="es-ES" dirty="0"/>
              <a:t>Se acota rango de búsqueda incluso previo a test de vibraciones</a:t>
            </a:r>
            <a:endParaRPr lang="es-AR" dirty="0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AAFA203E-11A4-C3A4-FE2A-B5089E02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20" y="4232274"/>
            <a:ext cx="8192159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BB061-002C-112B-4C03-27303DD7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excel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1B10E-9E3B-2B5D-89E8-E693A8F3FA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55364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Base de datos de </a:t>
            </a:r>
            <a:r>
              <a:rPr lang="es-ES" b="1" dirty="0" err="1"/>
              <a:t>tests</a:t>
            </a:r>
            <a:r>
              <a:rPr lang="es-ES" b="1" dirty="0"/>
              <a:t> iniciales:</a:t>
            </a:r>
          </a:p>
          <a:p>
            <a:r>
              <a:rPr lang="es-ES" dirty="0"/>
              <a:t>Fotos de gráficos amplitud-frecuencia</a:t>
            </a:r>
          </a:p>
          <a:p>
            <a:r>
              <a:rPr lang="es-ES" dirty="0"/>
              <a:t>Texto de qué niveles de vibración esperar para estos ensayos</a:t>
            </a:r>
          </a:p>
          <a:p>
            <a:r>
              <a:rPr lang="es-ES" dirty="0"/>
              <a:t>Link a archivo de vibración para análisis en detalle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2AC01D4-F693-A9D4-4156-B82C7392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74" y="3479987"/>
            <a:ext cx="10517626" cy="3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F9556D-5A9B-7EF3-FAB3-64A065C3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02" y="640831"/>
            <a:ext cx="4997169" cy="5461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A40F0-9DF7-539A-9363-614BE7C64D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Pestaña: </a:t>
            </a:r>
            <a:r>
              <a:rPr lang="es-ES" sz="1700" b="1" dirty="0"/>
              <a:t>instructivos</a:t>
            </a:r>
          </a:p>
          <a:p>
            <a:pPr>
              <a:lnSpc>
                <a:spcPct val="110000"/>
              </a:lnSpc>
            </a:pPr>
            <a:r>
              <a:rPr lang="es-AR" sz="1700" dirty="0"/>
              <a:t>Todo procedimiento relevante, tanto de uso del dispositivo, uso del programa, y realización de </a:t>
            </a:r>
            <a:r>
              <a:rPr lang="es-AR" sz="1700" dirty="0" err="1"/>
              <a:t>tests</a:t>
            </a:r>
            <a:r>
              <a:rPr lang="es-AR" sz="1700" dirty="0"/>
              <a:t> estandarizados</a:t>
            </a:r>
          </a:p>
          <a:p>
            <a:pPr>
              <a:lnSpc>
                <a:spcPct val="110000"/>
              </a:lnSpc>
            </a:pPr>
            <a:r>
              <a:rPr lang="es-AR" sz="1700" dirty="0"/>
              <a:t>Objetivo: presente en </a:t>
            </a:r>
            <a:r>
              <a:rPr lang="es-AR" sz="1700" dirty="0" err="1"/>
              <a:t>excel</a:t>
            </a:r>
            <a:r>
              <a:rPr lang="es-AR" sz="1700" dirty="0"/>
              <a:t> todo el </a:t>
            </a:r>
            <a:r>
              <a:rPr lang="es-AR" sz="1700" dirty="0" err="1"/>
              <a:t>know</a:t>
            </a:r>
            <a:r>
              <a:rPr lang="es-AR" sz="1700" dirty="0"/>
              <a:t> </a:t>
            </a:r>
            <a:r>
              <a:rPr lang="es-AR" sz="1700" dirty="0" err="1"/>
              <a:t>how</a:t>
            </a:r>
            <a:r>
              <a:rPr lang="es-AR" sz="1700" dirty="0"/>
              <a:t> necesario para investigar </a:t>
            </a:r>
          </a:p>
          <a:p>
            <a:pPr>
              <a:lnSpc>
                <a:spcPct val="110000"/>
              </a:lnSpc>
            </a:pPr>
            <a:r>
              <a:rPr lang="es-AR" sz="1700" dirty="0"/>
              <a:t>Independizar a investigador de conocimientos del dispositivo de otro ingeniero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83545-246E-B534-8B2B-868F028B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s-ES" dirty="0" err="1"/>
              <a:t>excel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964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98C82-C8AB-266F-9430-07BBCC7F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excel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411D90-5243-E746-0019-02D8376A26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5186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Hojas detallando cada problema</a:t>
            </a:r>
          </a:p>
          <a:p>
            <a:r>
              <a:rPr lang="es-AR" dirty="0"/>
              <a:t>Información grafica y textual.</a:t>
            </a:r>
          </a:p>
          <a:p>
            <a:r>
              <a:rPr lang="es-AR" dirty="0"/>
              <a:t>Que el investigador compare sus resultados con los de las pruebas realizadas.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5D944C-BF72-8E94-951A-E3916F80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99" y="3164116"/>
            <a:ext cx="9258776" cy="34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ilux 2016, Totalmente indestructible">
            <a:extLst>
              <a:ext uri="{FF2B5EF4-FFF2-40B4-BE49-F238E27FC236}">
                <a16:creationId xmlns:a16="http://schemas.microsoft.com/office/drawing/2014/main" id="{496BBD10-83DA-C303-3765-50894507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24641" b="2"/>
          <a:stretch/>
        </p:blipFill>
        <p:spPr bwMode="auto">
          <a:xfrm>
            <a:off x="6764601" y="2367091"/>
            <a:ext cx="4076484" cy="342410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219063-4604-5B11-5052-F46AE0ED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ES" dirty="0"/>
              <a:t>Sector </a:t>
            </a:r>
            <a:r>
              <a:rPr lang="es-ES" dirty="0" err="1"/>
              <a:t>qc</a:t>
            </a:r>
            <a:r>
              <a:rPr lang="es-ES" dirty="0"/>
              <a:t> - Grupo chasis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6009C-2AF2-9674-A514-6804E3E21A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4513625" cy="3424107"/>
          </a:xfrm>
        </p:spPr>
        <p:txBody>
          <a:bodyPr>
            <a:normAutofit/>
          </a:bodyPr>
          <a:lstStyle/>
          <a:p>
            <a:r>
              <a:rPr lang="es-ES" sz="1900" dirty="0"/>
              <a:t>QC: garantizar que componentes que conforman el producto final cumplan estándares de calidad.</a:t>
            </a:r>
          </a:p>
          <a:p>
            <a:r>
              <a:rPr lang="es-ES" sz="1900" dirty="0"/>
              <a:t>grupo Chasis: gestión con empresas que proveen el chasis propiamente dicho y otros componentes que se determinan parte del conjunto del chasis.</a:t>
            </a:r>
            <a:endParaRPr lang="es-AR" sz="1900" dirty="0"/>
          </a:p>
        </p:txBody>
      </p:sp>
    </p:spTree>
    <p:extLst>
      <p:ext uri="{BB962C8B-B14F-4D97-AF65-F5344CB8AC3E}">
        <p14:creationId xmlns:p14="http://schemas.microsoft.com/office/powerpoint/2010/main" val="178214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31B81-C835-A61C-4BD6-5B229AC0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retroalimentacion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F0D90-5057-6D0F-D128-5FD08CAE6F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Solo una parte de los problemas que han causado vibraciones en vehículos analizados se puede replicar artificialmente.</a:t>
            </a:r>
          </a:p>
          <a:p>
            <a:r>
              <a:rPr lang="es-ES" dirty="0"/>
              <a:t>Enfoque de Excel retroalimentado. Posibilidad de realizar ensayos nuevos en vehículos que tengan problemas distintos a los estudiados.</a:t>
            </a:r>
          </a:p>
          <a:p>
            <a:r>
              <a:rPr lang="es-ES" dirty="0"/>
              <a:t>Instructivos detallados para que el ingeniero actualice la planilla.</a:t>
            </a:r>
          </a:p>
          <a:p>
            <a:r>
              <a:rPr lang="es-ES" dirty="0"/>
              <a:t>Objetivo: planilla mas útil entre mas problemas de vibraciones se estudien.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240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090408-ADE5-23A6-E32B-D5ECF4A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65957"/>
            <a:ext cx="10364452" cy="404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7321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BC72A-0399-6AA8-A940-B27A0C00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 a investigar: vibraciones en </a:t>
            </a:r>
            <a:r>
              <a:rPr lang="es-ES" dirty="0" err="1"/>
              <a:t>vehiculo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4D6C4-3D84-B4CE-B049-F18A04BBAA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Motivo principal de investigación de camioneta por ingeniero de chasis</a:t>
            </a:r>
          </a:p>
          <a:p>
            <a:r>
              <a:rPr lang="es-ES" dirty="0"/>
              <a:t>Actualmente: Proceso ineficiente e ineficaz</a:t>
            </a:r>
          </a:p>
          <a:p>
            <a:pPr lvl="1"/>
            <a:endParaRPr lang="es-ES" dirty="0"/>
          </a:p>
          <a:p>
            <a:pPr lvl="1"/>
            <a:r>
              <a:rPr lang="es-E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Alto grado de subjetividad en </a:t>
            </a:r>
            <a:r>
              <a:rPr lang="es-ES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sensado</a:t>
            </a:r>
            <a:r>
              <a:rPr lang="es-E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vibraciones</a:t>
            </a:r>
          </a:p>
          <a:p>
            <a:pPr lvl="1"/>
            <a:r>
              <a:rPr lang="es-E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Falta de herramientas para diagnosticar problema o acotar </a:t>
            </a:r>
            <a:r>
              <a:rPr lang="es-ES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busqueda</a:t>
            </a:r>
            <a:endParaRPr lang="es-E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Falta de accesibilidad a base de datos de problemas frecuentes</a:t>
            </a:r>
          </a:p>
          <a:p>
            <a:pPr lvl="1"/>
            <a:endParaRPr lang="es-A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41DE9-273A-4D39-8BF9-71D7750E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9B259D-A41F-2E09-D40E-D039508DC2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/>
              <a:t>Mejorar eficiencia y eficacia de investigación por vibraciones</a:t>
            </a:r>
          </a:p>
          <a:p>
            <a:pPr marL="0" indent="0">
              <a:buNone/>
            </a:pPr>
            <a:r>
              <a:rPr lang="es-ES" i="1" dirty="0"/>
              <a:t>¿Cómo?</a:t>
            </a:r>
          </a:p>
          <a:p>
            <a:pPr marL="0" indent="0">
              <a:buNone/>
            </a:pPr>
            <a:r>
              <a:rPr lang="es-ES" dirty="0"/>
              <a:t>Confección de Excel para:</a:t>
            </a:r>
          </a:p>
          <a:p>
            <a:pPr lvl="1"/>
            <a:r>
              <a:rPr lang="es-ES" dirty="0"/>
              <a:t>base de datos de problemas frecuentes de vibraciones (valores esperados de amplitud y frecuencia)</a:t>
            </a:r>
          </a:p>
          <a:p>
            <a:pPr lvl="1"/>
            <a:r>
              <a:rPr lang="es-ES" dirty="0" err="1"/>
              <a:t>Guia</a:t>
            </a:r>
            <a:r>
              <a:rPr lang="es-ES" dirty="0"/>
              <a:t> para ingeniero de uso de osciloscopio (instructivos)</a:t>
            </a:r>
          </a:p>
          <a:p>
            <a:pPr lvl="1"/>
            <a:r>
              <a:rPr lang="es-ES" dirty="0"/>
              <a:t>La </a:t>
            </a:r>
            <a:r>
              <a:rPr lang="es-ES" dirty="0" err="1"/>
              <a:t>funcion</a:t>
            </a:r>
            <a:r>
              <a:rPr lang="es-ES" dirty="0"/>
              <a:t> no es el diagnostico del problema, si no acotar las causas posibles.</a:t>
            </a:r>
          </a:p>
          <a:p>
            <a:pPr lvl="1"/>
            <a:endParaRPr lang="es-ES" dirty="0"/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03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2CA358-2EA6-49C2-AAEF-0C79C1F7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AD74829-8970-4A28-B5F6-387E0E31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Tecnologías de la imagen 2">
            <a:extLst>
              <a:ext uri="{FF2B5EF4-FFF2-40B4-BE49-F238E27FC236}">
                <a16:creationId xmlns:a16="http://schemas.microsoft.com/office/drawing/2014/main" id="{01344496-551E-F78C-3C62-C9796BE17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994" y="826022"/>
            <a:ext cx="4044539" cy="2234607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17C907-4B7E-81EA-6BD1-492CA0EC6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568" y="3886651"/>
            <a:ext cx="4673389" cy="1495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76ACB9-C2D4-45C2-924A-2CF7CFF5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C5494-66AC-ADA0-D5C9-99BE9FC8FE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383" y="1917910"/>
            <a:ext cx="6999228" cy="3847444"/>
          </a:xfrm>
        </p:spPr>
        <p:txBody>
          <a:bodyPr>
            <a:normAutofit/>
          </a:bodyPr>
          <a:lstStyle/>
          <a:p>
            <a:r>
              <a:rPr lang="es-ES" dirty="0"/>
              <a:t>Rango especifico de frecuencias sentidas por humanos</a:t>
            </a:r>
          </a:p>
          <a:p>
            <a:r>
              <a:rPr lang="es-ES" dirty="0"/>
              <a:t>Mayor a 200hz: solo sonido</a:t>
            </a:r>
          </a:p>
          <a:p>
            <a:r>
              <a:rPr lang="es-ES" dirty="0"/>
              <a:t>Intervienen 3 elementos: fuente, transmisor, vibrante</a:t>
            </a:r>
            <a:endParaRPr lang="es-A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3FE5FC-924E-05BD-5B5F-CB54203B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11" y="294557"/>
            <a:ext cx="5855416" cy="1596177"/>
          </a:xfrm>
        </p:spPr>
        <p:txBody>
          <a:bodyPr>
            <a:normAutofit/>
          </a:bodyPr>
          <a:lstStyle/>
          <a:p>
            <a:r>
              <a:rPr lang="es-ES" dirty="0"/>
              <a:t>Vibraciones en automotriz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7994E1-3E80-D821-0488-1E6556399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340" y="3886651"/>
            <a:ext cx="3495358" cy="24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DABDCBA-3483-4395-986B-AF2A223F6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E5DDAE72-2BA0-4D3D-A316-7BF1A514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121726-E5F5-A97E-F27B-1126D7D3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 sz="3200"/>
              <a:t>Osciloscopio automotriz</a:t>
            </a:r>
            <a:endParaRPr lang="es-AR" sz="3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0789F-DB40-B939-2134-03528B3E60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61" y="2052132"/>
            <a:ext cx="5858937" cy="3881309"/>
          </a:xfrm>
        </p:spPr>
        <p:txBody>
          <a:bodyPr>
            <a:normAutofit/>
          </a:bodyPr>
          <a:lstStyle/>
          <a:p>
            <a:r>
              <a:rPr lang="es-ES" sz="1600" dirty="0"/>
              <a:t>Software orientado a uso en automotriz</a:t>
            </a:r>
          </a:p>
          <a:p>
            <a:r>
              <a:rPr lang="es-ES" sz="1600" dirty="0"/>
              <a:t>Componentes necesarios: micrófono para cabina, acelerómetros triaxiales con imán para </a:t>
            </a:r>
            <a:r>
              <a:rPr lang="es-ES" sz="1600" dirty="0" err="1"/>
              <a:t>fijacion</a:t>
            </a:r>
            <a:endParaRPr lang="es-ES" sz="1600" dirty="0"/>
          </a:p>
          <a:p>
            <a:r>
              <a:rPr lang="es-ES" sz="1600" dirty="0"/>
              <a:t>Se elige marca </a:t>
            </a:r>
            <a:r>
              <a:rPr lang="es-ES" sz="1600" dirty="0" err="1"/>
              <a:t>picoscope</a:t>
            </a:r>
            <a:r>
              <a:rPr lang="es-ES" sz="1600" dirty="0"/>
              <a:t>: soporte activo de fabricante.</a:t>
            </a:r>
            <a:endParaRPr lang="es-AR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60DB6F-CD16-645A-36C0-3F9BD0321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88431"/>
            <a:ext cx="2191373" cy="3120817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0596B9-33F6-299E-0F62-E25780E1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468" y="3651901"/>
            <a:ext cx="9633060" cy="2817668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A5A36B-911D-D025-0419-8739413DD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482" y="686660"/>
            <a:ext cx="2574560" cy="2574560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2E0FD1-8437-4082-8DD6-4623B4D0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6"/>
          <a:stretch/>
        </p:blipFill>
        <p:spPr>
          <a:xfrm>
            <a:off x="4087504" y="0"/>
            <a:ext cx="810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6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E0D18DC-1215-45CC-B2A5-AF05C5769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D0BE370-514A-431B-AA6D-C69E5C4CF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495E976D-A588-1ABD-DFD0-4646A2474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8" r="-3" b="3341"/>
          <a:stretch/>
        </p:blipFill>
        <p:spPr>
          <a:xfrm>
            <a:off x="-25391" y="71130"/>
            <a:ext cx="3700129" cy="34289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86496BD-A67F-43CB-BD00-8A3884A44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431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interior, tabla, pequeño, pastel&#10;&#10;Descripción generada automáticamente">
            <a:extLst>
              <a:ext uri="{FF2B5EF4-FFF2-40B4-BE49-F238E27FC236}">
                <a16:creationId xmlns:a16="http://schemas.microsoft.com/office/drawing/2014/main" id="{45849890-DD5A-8D06-9FE2-8D8BA9366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07" r="23849" b="-1"/>
          <a:stretch/>
        </p:blipFill>
        <p:spPr>
          <a:xfrm>
            <a:off x="3784345" y="-50790"/>
            <a:ext cx="3700129" cy="3428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B603A4-D243-D2D0-14A4-030E287087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 r="1" b="1"/>
          <a:stretch/>
        </p:blipFill>
        <p:spPr bwMode="auto">
          <a:xfrm>
            <a:off x="1" y="3428998"/>
            <a:ext cx="7479157" cy="3429001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43BB32-6462-4A26-9015-20B82F3F3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6644F73-E065-4D6B-9C98-74283A13E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B17E1-DFCD-4309-9E2A-E8B535BE9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8F437F-B125-F8E8-D4A1-540B4B10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916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Fabricación soporte para </a:t>
            </a:r>
            <a:r>
              <a:rPr lang="es-ES" dirty="0" err="1"/>
              <a:t>microfono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D6165-F75F-31F2-400D-4851B0FBC5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4178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600" dirty="0"/>
              <a:t>Se determina mejor punto para fijar micrófono: apoyacabeza del conductor (cercano a oído)</a:t>
            </a:r>
          </a:p>
          <a:p>
            <a:pPr>
              <a:lnSpc>
                <a:spcPct val="110000"/>
              </a:lnSpc>
            </a:pPr>
            <a:r>
              <a:rPr lang="es-ES" sz="1600" dirty="0"/>
              <a:t>Diseño de soporte en </a:t>
            </a:r>
            <a:r>
              <a:rPr lang="es-ES" sz="1600" dirty="0" err="1"/>
              <a:t>solidworks</a:t>
            </a:r>
            <a:endParaRPr lang="es-ES" sz="1600" dirty="0"/>
          </a:p>
          <a:p>
            <a:pPr>
              <a:lnSpc>
                <a:spcPct val="110000"/>
              </a:lnSpc>
            </a:pPr>
            <a:r>
              <a:rPr lang="es-ES" sz="1600" dirty="0"/>
              <a:t>Impresión 3d: barato, rápido, posibilidad de iteración en diseño</a:t>
            </a:r>
          </a:p>
          <a:p>
            <a:pPr>
              <a:lnSpc>
                <a:spcPct val="110000"/>
              </a:lnSpc>
            </a:pPr>
            <a:r>
              <a:rPr lang="es-ES" sz="1600" dirty="0"/>
              <a:t>diseño en dos mitades: compensar falta de isotropía en pieza impresa en 3d.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69014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ABDCBA-3483-4395-986B-AF2A223F6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5DDAE72-2BA0-4D3D-A316-7BF1A514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33BF4D06-C597-4628-9BFD-13DE07044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3" y="635245"/>
            <a:ext cx="6909478" cy="5613156"/>
          </a:xfrm>
          <a:prstGeom prst="roundRect">
            <a:avLst>
              <a:gd name="adj" fmla="val 2274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Gráfico, Histograma&#10;&#10;Descripción generada automáticamente">
            <a:extLst>
              <a:ext uri="{FF2B5EF4-FFF2-40B4-BE49-F238E27FC236}">
                <a16:creationId xmlns:a16="http://schemas.microsoft.com/office/drawing/2014/main" id="{CB1712FF-F894-24A7-A701-D62C9D09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6" y="912074"/>
            <a:ext cx="4511686" cy="1455018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A8072F3-1BC9-F074-2D27-962E63BB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37552" y="3191956"/>
            <a:ext cx="1548411" cy="3209144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5213F820-BEB3-5E3C-003A-A121B6264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052" y="2605945"/>
            <a:ext cx="3209153" cy="2631504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2E0FD1-8437-4082-8DD6-4623B4D0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EC2589-F224-4893-D125-77518E31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 sz="3200"/>
              <a:t>Setup equipo - software</a:t>
            </a:r>
            <a:endParaRPr lang="es-AR" sz="3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E4FE6-FD67-F96D-60E7-B7E31FF19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ES" sz="1600" dirty="0"/>
              <a:t>Realizar conexiones: decidir disposición de acelerómetros y micrófono.</a:t>
            </a:r>
          </a:p>
          <a:p>
            <a:r>
              <a:rPr lang="es-ES" sz="1600" dirty="0"/>
              <a:t>Ingresar a programa datos relevantes de vehículo a analizar.</a:t>
            </a:r>
          </a:p>
          <a:p>
            <a:r>
              <a:rPr lang="es-ES" sz="1600" dirty="0"/>
              <a:t>Puntos “t”, “p”, “e”.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32219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194D91-9FD4-4CB4-AD8E-C842798FF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87B275B-62BF-40C0-95BA-606F0ACC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DE8805-3EA4-4406-A843-10FB62D1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72099E-AFE3-450F-AC2A-7A52DE354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BC5777-6C9B-4A78-9BA6-92FA4E86B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B5C396-8B4D-15FF-F4DD-9989DAAB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 dirty="0" err="1"/>
              <a:t>Tests</a:t>
            </a:r>
            <a:r>
              <a:rPr lang="es-ES" dirty="0"/>
              <a:t> iniciales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22BC7-31FA-18FE-E6EB-52F912B886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07245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700" dirty="0"/>
              <a:t>Se consideran varias pruebas. objetivo: llegar a la mayor practicidad y efectividad</a:t>
            </a:r>
          </a:p>
          <a:p>
            <a:pPr>
              <a:lnSpc>
                <a:spcPct val="110000"/>
              </a:lnSpc>
            </a:pPr>
            <a:r>
              <a:rPr lang="es-ES" sz="1700" dirty="0" err="1"/>
              <a:t>Decision</a:t>
            </a:r>
            <a:r>
              <a:rPr lang="es-ES" sz="1700" dirty="0"/>
              <a:t> final: dos </a:t>
            </a:r>
            <a:r>
              <a:rPr lang="es-ES" sz="1700" dirty="0" err="1"/>
              <a:t>tests</a:t>
            </a:r>
            <a:r>
              <a:rPr lang="es-ES" sz="1700" dirty="0"/>
              <a:t> (ralentí y en pista)</a:t>
            </a:r>
          </a:p>
          <a:p>
            <a:pPr>
              <a:lnSpc>
                <a:spcPct val="110000"/>
              </a:lnSpc>
            </a:pPr>
            <a:r>
              <a:rPr lang="es-ES" sz="1700" dirty="0"/>
              <a:t>Se estandarizan (instructivos)</a:t>
            </a:r>
          </a:p>
          <a:p>
            <a:pPr>
              <a:lnSpc>
                <a:spcPct val="110000"/>
              </a:lnSpc>
            </a:pPr>
            <a:r>
              <a:rPr lang="es-ES" sz="1700" dirty="0"/>
              <a:t>Registro de datos de vibraciones obtenidos (se repite cada test para encontrar patrones)</a:t>
            </a:r>
            <a:endParaRPr lang="es-AR" sz="1700" dirty="0"/>
          </a:p>
        </p:txBody>
      </p:sp>
      <p:pic>
        <p:nvPicPr>
          <p:cNvPr id="5" name="Imagen 4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0716BD39-276D-0544-D489-0B7E3465B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" r="1" b="1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80124A-5643-6C45-2EB6-464C5DF28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r="1" b="1"/>
          <a:stretch/>
        </p:blipFill>
        <p:spPr bwMode="auto">
          <a:xfrm>
            <a:off x="1" y="3479798"/>
            <a:ext cx="7479157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59979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5A3134B6993C4AAFDDD0234EAE330F" ma:contentTypeVersion="3" ma:contentTypeDescription="Crear nuevo documento." ma:contentTypeScope="" ma:versionID="b1d4c9d6210393c6505004d58e6b0fa8">
  <xsd:schema xmlns:xsd="http://www.w3.org/2001/XMLSchema" xmlns:xs="http://www.w3.org/2001/XMLSchema" xmlns:p="http://schemas.microsoft.com/office/2006/metadata/properties" xmlns:ns2="f03d7f08-a7ef-4539-a377-5d9e3b36dbdd" targetNamespace="http://schemas.microsoft.com/office/2006/metadata/properties" ma:root="true" ma:fieldsID="10b8d0e9f17ba352d4d51dc00c578468" ns2:_="">
    <xsd:import namespace="f03d7f08-a7ef-4539-a377-5d9e3b36d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7f08-a7ef-4539-a377-5d9e3b36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29930A-A8F8-4C80-8F8C-D18A7836F7E0}"/>
</file>

<file path=customXml/itemProps2.xml><?xml version="1.0" encoding="utf-8"?>
<ds:datastoreItem xmlns:ds="http://schemas.openxmlformats.org/officeDocument/2006/customXml" ds:itemID="{CF91CEFB-1697-408C-A993-0786DD4A2AE5}"/>
</file>

<file path=customXml/itemProps3.xml><?xml version="1.0" encoding="utf-8"?>
<ds:datastoreItem xmlns:ds="http://schemas.openxmlformats.org/officeDocument/2006/customXml" ds:itemID="{AE1FCBDF-5788-4858-9238-DE1AA4C48633}"/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239</TotalTime>
  <Words>743</Words>
  <Application>Microsoft Office PowerPoint</Application>
  <PresentationFormat>Panorámica</PresentationFormat>
  <Paragraphs>90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Tw Cen MT</vt:lpstr>
      <vt:lpstr>Gota</vt:lpstr>
      <vt:lpstr>Practicas supervisadas utn frd - toyota</vt:lpstr>
      <vt:lpstr>Sector qc - Grupo chasis</vt:lpstr>
      <vt:lpstr>Problema a investigar: vibraciones en vehiculo</vt:lpstr>
      <vt:lpstr>objetivo</vt:lpstr>
      <vt:lpstr>Vibraciones en automotriz</vt:lpstr>
      <vt:lpstr>Osciloscopio automotriz</vt:lpstr>
      <vt:lpstr>Fabricación soporte para microfono</vt:lpstr>
      <vt:lpstr>Setup equipo - software</vt:lpstr>
      <vt:lpstr>Tests iniciales</vt:lpstr>
      <vt:lpstr>Causas a investigar</vt:lpstr>
      <vt:lpstr>Se buscó la forma de reproducir problemas elegidos</vt:lpstr>
      <vt:lpstr>Test iniciales con problemas </vt:lpstr>
      <vt:lpstr>ejemplos</vt:lpstr>
      <vt:lpstr>ejemplos</vt:lpstr>
      <vt:lpstr>Tests adicionales</vt:lpstr>
      <vt:lpstr>Excel</vt:lpstr>
      <vt:lpstr>excel</vt:lpstr>
      <vt:lpstr>excel</vt:lpstr>
      <vt:lpstr>excel</vt:lpstr>
      <vt:lpstr>retroalimentacion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Practicas supervisadas utn frd - toyota</dc:title>
  <dc:creator>Mateo Rodriguez</dc:creator>
  <cp:lastModifiedBy>Mateo Rodriguez</cp:lastModifiedBy>
  <cp:revision>1</cp:revision>
  <dcterms:created xsi:type="dcterms:W3CDTF">2023-09-08T14:16:51Z</dcterms:created>
  <dcterms:modified xsi:type="dcterms:W3CDTF">2023-09-27T14:00:58Z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7d5f68-9a13-43f0-a144-f69fcd7386e5_Enabled">
    <vt:lpwstr>true</vt:lpwstr>
  </property>
  <property fmtid="{D5CDD505-2E9C-101B-9397-08002B2CF9AE}" pid="3" name="MSIP_Label_687d5f68-9a13-43f0-a144-f69fcd7386e5_SetDate">
    <vt:lpwstr>2023-09-08T14:51:24Z</vt:lpwstr>
  </property>
  <property fmtid="{D5CDD505-2E9C-101B-9397-08002B2CF9AE}" pid="4" name="MSIP_Label_687d5f68-9a13-43f0-a144-f69fcd7386e5_Method">
    <vt:lpwstr>Privileged</vt:lpwstr>
  </property>
  <property fmtid="{D5CDD505-2E9C-101B-9397-08002B2CF9AE}" pid="5" name="MSIP_Label_687d5f68-9a13-43f0-a144-f69fcd7386e5_Name">
    <vt:lpwstr>Public</vt:lpwstr>
  </property>
  <property fmtid="{D5CDD505-2E9C-101B-9397-08002B2CF9AE}" pid="6" name="MSIP_Label_687d5f68-9a13-43f0-a144-f69fcd7386e5_SiteId">
    <vt:lpwstr>22d9890d-3e8a-415b-8c99-cdf3e96b87bf</vt:lpwstr>
  </property>
  <property fmtid="{D5CDD505-2E9C-101B-9397-08002B2CF9AE}" pid="7" name="MSIP_Label_687d5f68-9a13-43f0-a144-f69fcd7386e5_ActionId">
    <vt:lpwstr>72f7b2a3-d7be-4ba5-8348-9e4d687487f7</vt:lpwstr>
  </property>
  <property fmtid="{D5CDD505-2E9C-101B-9397-08002B2CF9AE}" pid="8" name="MSIP_Label_687d5f68-9a13-43f0-a144-f69fcd7386e5_ContentBits">
    <vt:lpwstr>1</vt:lpwstr>
  </property>
  <property fmtid="{D5CDD505-2E9C-101B-9397-08002B2CF9AE}" pid="9" name="ClassificationContentMarkingHeaderLocations">
    <vt:lpwstr>Gota:8</vt:lpwstr>
  </property>
  <property fmtid="{D5CDD505-2E9C-101B-9397-08002B2CF9AE}" pid="10" name="ClassificationContentMarkingHeaderText">
    <vt:lpwstr>• PUBLIC 公開</vt:lpwstr>
  </property>
  <property fmtid="{D5CDD505-2E9C-101B-9397-08002B2CF9AE}" pid="11" name="ContentTypeId">
    <vt:lpwstr>0x010100775A3134B6993C4AAFDDD0234EAE330F</vt:lpwstr>
  </property>
</Properties>
</file>