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64" r:id="rId5"/>
    <p:sldId id="258" r:id="rId6"/>
    <p:sldId id="259" r:id="rId7"/>
    <p:sldId id="266" r:id="rId8"/>
    <p:sldId id="267" r:id="rId9"/>
    <p:sldId id="262" r:id="rId10"/>
    <p:sldId id="268" r:id="rId11"/>
    <p:sldId id="270" r:id="rId12"/>
    <p:sldId id="263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Oswald" panose="00000500000000000000" pitchFamily="2" charset="0"/>
      <p:regular r:id="rId20"/>
      <p:bold r:id="rId21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563"/>
    <a:srgbClr val="374562"/>
    <a:srgbClr val="2E394D"/>
    <a:srgbClr val="ED394B"/>
    <a:srgbClr val="2D3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291" autoAdjust="0"/>
  </p:normalViewPr>
  <p:slideViewPr>
    <p:cSldViewPr snapToGrid="0" showGuides="1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396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239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640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468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422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574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118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930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371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420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862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1C66B-2F6A-4FAA-8725-06B8F538DB71}" type="datetimeFigureOut">
              <a:rPr lang="es-CO" smtClean="0"/>
              <a:t>5/11/2023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80E7F-2FD5-488C-BA28-B557B96FC2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003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3934BDD-045E-4144-8879-C75BFBE3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74562">
                  <a:alpha val="86000"/>
                </a:srgbClr>
              </a:gs>
              <a:gs pos="100000">
                <a:srgbClr val="2E394D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orma libre 7"/>
          <p:cNvSpPr/>
          <p:nvPr/>
        </p:nvSpPr>
        <p:spPr>
          <a:xfrm>
            <a:off x="838200" y="768096"/>
            <a:ext cx="10515600" cy="5321808"/>
          </a:xfrm>
          <a:custGeom>
            <a:avLst/>
            <a:gdLst>
              <a:gd name="connsiteX0" fmla="*/ 256032 w 10515600"/>
              <a:gd name="connsiteY0" fmla="*/ 256032 h 5321808"/>
              <a:gd name="connsiteX1" fmla="*/ 256032 w 10515600"/>
              <a:gd name="connsiteY1" fmla="*/ 5084064 h 5321808"/>
              <a:gd name="connsiteX2" fmla="*/ 10262616 w 10515600"/>
              <a:gd name="connsiteY2" fmla="*/ 5084064 h 5321808"/>
              <a:gd name="connsiteX3" fmla="*/ 10262616 w 10515600"/>
              <a:gd name="connsiteY3" fmla="*/ 256032 h 5321808"/>
              <a:gd name="connsiteX4" fmla="*/ 0 w 10515600"/>
              <a:gd name="connsiteY4" fmla="*/ 0 h 5321808"/>
              <a:gd name="connsiteX5" fmla="*/ 10515600 w 10515600"/>
              <a:gd name="connsiteY5" fmla="*/ 0 h 5321808"/>
              <a:gd name="connsiteX6" fmla="*/ 10515600 w 10515600"/>
              <a:gd name="connsiteY6" fmla="*/ 5321808 h 5321808"/>
              <a:gd name="connsiteX7" fmla="*/ 0 w 10515600"/>
              <a:gd name="connsiteY7" fmla="*/ 5321808 h 53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5600" h="5321808">
                <a:moveTo>
                  <a:pt x="256032" y="256032"/>
                </a:moveTo>
                <a:lnTo>
                  <a:pt x="256032" y="5084064"/>
                </a:lnTo>
                <a:lnTo>
                  <a:pt x="10262616" y="5084064"/>
                </a:lnTo>
                <a:lnTo>
                  <a:pt x="10262616" y="256032"/>
                </a:lnTo>
                <a:close/>
                <a:moveTo>
                  <a:pt x="0" y="0"/>
                </a:moveTo>
                <a:lnTo>
                  <a:pt x="10515600" y="0"/>
                </a:lnTo>
                <a:lnTo>
                  <a:pt x="10515600" y="5321808"/>
                </a:lnTo>
                <a:lnTo>
                  <a:pt x="0" y="5321808"/>
                </a:lnTo>
                <a:close/>
              </a:path>
            </a:pathLst>
          </a:cu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22924" y="2304871"/>
            <a:ext cx="96011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2400" b="1">
                <a:solidFill>
                  <a:schemeClr val="bg1">
                    <a:lumMod val="50000"/>
                  </a:schemeClr>
                </a:solidFill>
                <a:latin typeface="Aileron Black" panose="00000A00000000000000" pitchFamily="50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ctr"/>
            <a:r>
              <a:rPr lang="es-CO" altLang="es-CO" sz="7200" b="0" dirty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rPr>
              <a:t>Soporte Brazo J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032481" y="3384591"/>
            <a:ext cx="6181992" cy="11110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 fontAlgn="auto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>
                <a:solidFill>
                  <a:schemeClr val="bg1">
                    <a:lumMod val="50000"/>
                  </a:schemeClr>
                </a:solidFill>
                <a:latin typeface="Aileron" panose="00000500000000000000" pitchFamily="50" charset="0"/>
                <a:cs typeface="Cordia New" panose="020B0304020202020204" pitchFamily="34" charset="-34"/>
              </a:defRPr>
            </a:lvl1pPr>
          </a:lstStyle>
          <a:p>
            <a:r>
              <a:rPr lang="es-CO" altLang="es-CO" sz="3200" dirty="0">
                <a:solidFill>
                  <a:schemeClr val="bg1"/>
                </a:solidFill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Practica Supervisada </a:t>
            </a:r>
          </a:p>
          <a:p>
            <a:r>
              <a:rPr lang="es-CO" altLang="es-CO" sz="3200" dirty="0">
                <a:solidFill>
                  <a:schemeClr val="bg1"/>
                </a:solidFill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Facundo Cretella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159822" y="4376132"/>
            <a:ext cx="1927309" cy="74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57A9896-4933-4A11-B7C3-60E11BA17060}"/>
              </a:ext>
            </a:extLst>
          </p:cNvPr>
          <p:cNvSpPr txBox="1">
            <a:spLocks/>
          </p:cNvSpPr>
          <p:nvPr/>
        </p:nvSpPr>
        <p:spPr>
          <a:xfrm>
            <a:off x="6776220" y="6447913"/>
            <a:ext cx="6181992" cy="4862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 fontAlgn="auto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>
                <a:solidFill>
                  <a:schemeClr val="bg1">
                    <a:lumMod val="50000"/>
                  </a:schemeClr>
                </a:solidFill>
                <a:latin typeface="Aileron" panose="00000500000000000000" pitchFamily="50" charset="0"/>
                <a:cs typeface="Cordia New" panose="020B0304020202020204" pitchFamily="34" charset="-34"/>
              </a:defRPr>
            </a:lvl1pPr>
          </a:lstStyle>
          <a:p>
            <a:r>
              <a:rPr lang="es-CO" altLang="es-CO" sz="3200" dirty="0">
                <a:solidFill>
                  <a:schemeClr val="bg1"/>
                </a:solidFill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I-Mega ingeniería/Tenaris </a:t>
            </a:r>
            <a:r>
              <a:rPr lang="es-CO" altLang="es-CO" sz="3200" dirty="0" err="1">
                <a:solidFill>
                  <a:schemeClr val="bg1"/>
                </a:solidFill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Siat</a:t>
            </a:r>
            <a:r>
              <a:rPr lang="es-CO" altLang="es-CO" sz="3200" dirty="0">
                <a:solidFill>
                  <a:schemeClr val="bg1"/>
                </a:solidFill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7799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 rot="10800000">
            <a:off x="4114799" y="-2"/>
            <a:ext cx="8077199" cy="6871647"/>
          </a:xfrm>
          <a:custGeom>
            <a:avLst/>
            <a:gdLst>
              <a:gd name="connsiteX0" fmla="*/ 0 w 8966579"/>
              <a:gd name="connsiteY0" fmla="*/ 0 h 6858000"/>
              <a:gd name="connsiteX1" fmla="*/ 8966579 w 8966579"/>
              <a:gd name="connsiteY1" fmla="*/ 0 h 6858000"/>
              <a:gd name="connsiteX2" fmla="*/ 8966579 w 8966579"/>
              <a:gd name="connsiteY2" fmla="*/ 6858000 h 6858000"/>
              <a:gd name="connsiteX3" fmla="*/ 0 w 8966579"/>
              <a:gd name="connsiteY3" fmla="*/ 6858000 h 6858000"/>
              <a:gd name="connsiteX4" fmla="*/ 0 w 8966579"/>
              <a:gd name="connsiteY4" fmla="*/ 0 h 6858000"/>
              <a:gd name="connsiteX0" fmla="*/ 0 w 8966579"/>
              <a:gd name="connsiteY0" fmla="*/ 0 h 6871647"/>
              <a:gd name="connsiteX1" fmla="*/ 8966579 w 8966579"/>
              <a:gd name="connsiteY1" fmla="*/ 0 h 6871647"/>
              <a:gd name="connsiteX2" fmla="*/ 4299045 w 8966579"/>
              <a:gd name="connsiteY2" fmla="*/ 6871647 h 6871647"/>
              <a:gd name="connsiteX3" fmla="*/ 0 w 8966579"/>
              <a:gd name="connsiteY3" fmla="*/ 6858000 h 6871647"/>
              <a:gd name="connsiteX4" fmla="*/ 0 w 8966579"/>
              <a:gd name="connsiteY4" fmla="*/ 0 h 68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6579" h="6871647">
                <a:moveTo>
                  <a:pt x="0" y="0"/>
                </a:moveTo>
                <a:lnTo>
                  <a:pt x="8966579" y="0"/>
                </a:lnTo>
                <a:lnTo>
                  <a:pt x="4299045" y="687164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74562"/>
              </a:gs>
              <a:gs pos="100000">
                <a:srgbClr val="2E394D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380420" y="137964"/>
            <a:ext cx="57155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7200" b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l"/>
            <a:r>
              <a:rPr lang="es-CO" altLang="es-CO" sz="5400" dirty="0"/>
              <a:t>Matriz de decisión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D124B7-C0F7-4829-B010-8E24E3ED5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52" y="1363724"/>
            <a:ext cx="10848296" cy="3137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8183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B97F97-7E5B-4EA8-858D-375679790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4" t="841"/>
          <a:stretch/>
        </p:blipFill>
        <p:spPr>
          <a:xfrm>
            <a:off x="-77594" y="0"/>
            <a:ext cx="9221594" cy="6858000"/>
          </a:xfrm>
          <a:prstGeom prst="rect">
            <a:avLst/>
          </a:prstGeom>
        </p:spPr>
      </p:pic>
      <p:sp>
        <p:nvSpPr>
          <p:cNvPr id="4" name="Forma libre 3"/>
          <p:cNvSpPr/>
          <p:nvPr/>
        </p:nvSpPr>
        <p:spPr>
          <a:xfrm>
            <a:off x="6096000" y="-29236"/>
            <a:ext cx="6096000" cy="6858000"/>
          </a:xfrm>
          <a:custGeom>
            <a:avLst/>
            <a:gdLst>
              <a:gd name="connsiteX0" fmla="*/ 1299596 w 7150517"/>
              <a:gd name="connsiteY0" fmla="*/ 0 h 6858000"/>
              <a:gd name="connsiteX1" fmla="*/ 7150517 w 7150517"/>
              <a:gd name="connsiteY1" fmla="*/ 0 h 6858000"/>
              <a:gd name="connsiteX2" fmla="*/ 7150517 w 7150517"/>
              <a:gd name="connsiteY2" fmla="*/ 6858000 h 6858000"/>
              <a:gd name="connsiteX3" fmla="*/ 1299596 w 7150517"/>
              <a:gd name="connsiteY3" fmla="*/ 6858000 h 6858000"/>
              <a:gd name="connsiteX4" fmla="*/ 1286423 w 7150517"/>
              <a:gd name="connsiteY4" fmla="*/ 6844190 h 6858000"/>
              <a:gd name="connsiteX5" fmla="*/ 0 w 7150517"/>
              <a:gd name="connsiteY5" fmla="*/ 3429000 h 6858000"/>
              <a:gd name="connsiteX6" fmla="*/ 1286423 w 7150517"/>
              <a:gd name="connsiteY6" fmla="*/ 138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0517" h="6858000">
                <a:moveTo>
                  <a:pt x="1299596" y="0"/>
                </a:moveTo>
                <a:lnTo>
                  <a:pt x="7150517" y="0"/>
                </a:lnTo>
                <a:lnTo>
                  <a:pt x="7150517" y="6858000"/>
                </a:lnTo>
                <a:lnTo>
                  <a:pt x="1299596" y="6858000"/>
                </a:lnTo>
                <a:lnTo>
                  <a:pt x="1286423" y="6844190"/>
                </a:lnTo>
                <a:cubicBezTo>
                  <a:pt x="491605" y="5970167"/>
                  <a:pt x="0" y="4762715"/>
                  <a:pt x="0" y="3429000"/>
                </a:cubicBezTo>
                <a:cubicBezTo>
                  <a:pt x="0" y="2095286"/>
                  <a:pt x="491605" y="887834"/>
                  <a:pt x="1286423" y="13811"/>
                </a:cubicBezTo>
                <a:close/>
              </a:path>
            </a:pathLst>
          </a:custGeom>
          <a:gradFill>
            <a:gsLst>
              <a:gs pos="0">
                <a:srgbClr val="374562"/>
              </a:gs>
              <a:gs pos="100000">
                <a:srgbClr val="2E394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Elipse 1"/>
          <p:cNvSpPr/>
          <p:nvPr/>
        </p:nvSpPr>
        <p:spPr>
          <a:xfrm>
            <a:off x="8360262" y="2021959"/>
            <a:ext cx="1689195" cy="1716993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/>
          <p:cNvSpPr/>
          <p:nvPr/>
        </p:nvSpPr>
        <p:spPr>
          <a:xfrm>
            <a:off x="8497884" y="2141668"/>
            <a:ext cx="1413949" cy="14775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0" dir="6240000" sx="84000" sy="84000" algn="t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5"/>
          <p:cNvSpPr txBox="1">
            <a:spLocks noChangeArrowheads="1"/>
          </p:cNvSpPr>
          <p:nvPr/>
        </p:nvSpPr>
        <p:spPr bwMode="auto">
          <a:xfrm>
            <a:off x="7314923" y="-67327"/>
            <a:ext cx="39119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7200" b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l"/>
            <a:r>
              <a:rPr lang="es-CO" altLang="es-CO" sz="5400" dirty="0"/>
              <a:t>ODS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69E26B3-564F-402A-AF4A-DCBF6CDFC6AB}"/>
              </a:ext>
            </a:extLst>
          </p:cNvPr>
          <p:cNvSpPr/>
          <p:nvPr/>
        </p:nvSpPr>
        <p:spPr>
          <a:xfrm>
            <a:off x="6399184" y="2045733"/>
            <a:ext cx="1689195" cy="1716993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E8EF15B9-0696-4F36-A287-640892C4462C}"/>
              </a:ext>
            </a:extLst>
          </p:cNvPr>
          <p:cNvSpPr/>
          <p:nvPr/>
        </p:nvSpPr>
        <p:spPr>
          <a:xfrm>
            <a:off x="6543118" y="2162366"/>
            <a:ext cx="1413949" cy="14775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0" dir="6240000" sx="84000" sy="84000" algn="t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B7EC390-A069-44FD-8740-0BB66CD76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t="36236" r="66410" b="36401"/>
          <a:stretch/>
        </p:blipFill>
        <p:spPr bwMode="auto">
          <a:xfrm>
            <a:off x="6759380" y="2461012"/>
            <a:ext cx="956327" cy="96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5426744-C4A5-4429-BA2D-034217B8B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5" t="36896" r="51376" b="37060"/>
          <a:stretch/>
        </p:blipFill>
        <p:spPr bwMode="auto">
          <a:xfrm>
            <a:off x="8708384" y="2431124"/>
            <a:ext cx="942750" cy="9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A505B5FE-DC08-45C9-AE79-5EEB24733446}"/>
              </a:ext>
            </a:extLst>
          </p:cNvPr>
          <p:cNvSpPr/>
          <p:nvPr/>
        </p:nvSpPr>
        <p:spPr>
          <a:xfrm>
            <a:off x="10259957" y="2025035"/>
            <a:ext cx="1689195" cy="1716993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BA3E2463-9343-4B41-A81A-238E482418DB}"/>
              </a:ext>
            </a:extLst>
          </p:cNvPr>
          <p:cNvSpPr/>
          <p:nvPr/>
        </p:nvSpPr>
        <p:spPr>
          <a:xfrm>
            <a:off x="10403891" y="2141668"/>
            <a:ext cx="1413949" cy="14775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0" dir="6240000" sx="84000" sy="84000" algn="t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D6267FB-631A-4766-A362-E3934FFEEC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26" t="37844" r="3953" b="35953"/>
          <a:stretch/>
        </p:blipFill>
        <p:spPr>
          <a:xfrm>
            <a:off x="10669891" y="2464354"/>
            <a:ext cx="991045" cy="9347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18D6057-5DB1-4858-ABE1-AC96F9FD5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891" y="3856964"/>
            <a:ext cx="3048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6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E947792-0F6C-4407-9E82-36A01F81C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" b="145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rma libre 7"/>
          <p:cNvSpPr/>
          <p:nvPr/>
        </p:nvSpPr>
        <p:spPr>
          <a:xfrm>
            <a:off x="838200" y="768096"/>
            <a:ext cx="10515600" cy="5321808"/>
          </a:xfrm>
          <a:custGeom>
            <a:avLst/>
            <a:gdLst>
              <a:gd name="connsiteX0" fmla="*/ 256032 w 10515600"/>
              <a:gd name="connsiteY0" fmla="*/ 256032 h 5321808"/>
              <a:gd name="connsiteX1" fmla="*/ 256032 w 10515600"/>
              <a:gd name="connsiteY1" fmla="*/ 5084064 h 5321808"/>
              <a:gd name="connsiteX2" fmla="*/ 10262616 w 10515600"/>
              <a:gd name="connsiteY2" fmla="*/ 5084064 h 5321808"/>
              <a:gd name="connsiteX3" fmla="*/ 10262616 w 10515600"/>
              <a:gd name="connsiteY3" fmla="*/ 256032 h 5321808"/>
              <a:gd name="connsiteX4" fmla="*/ 0 w 10515600"/>
              <a:gd name="connsiteY4" fmla="*/ 0 h 5321808"/>
              <a:gd name="connsiteX5" fmla="*/ 10515600 w 10515600"/>
              <a:gd name="connsiteY5" fmla="*/ 0 h 5321808"/>
              <a:gd name="connsiteX6" fmla="*/ 10515600 w 10515600"/>
              <a:gd name="connsiteY6" fmla="*/ 5321808 h 5321808"/>
              <a:gd name="connsiteX7" fmla="*/ 0 w 10515600"/>
              <a:gd name="connsiteY7" fmla="*/ 5321808 h 53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5600" h="5321808">
                <a:moveTo>
                  <a:pt x="256032" y="256032"/>
                </a:moveTo>
                <a:lnTo>
                  <a:pt x="256032" y="5084064"/>
                </a:lnTo>
                <a:lnTo>
                  <a:pt x="10262616" y="5084064"/>
                </a:lnTo>
                <a:lnTo>
                  <a:pt x="10262616" y="256032"/>
                </a:lnTo>
                <a:close/>
                <a:moveTo>
                  <a:pt x="0" y="0"/>
                </a:moveTo>
                <a:lnTo>
                  <a:pt x="10515600" y="0"/>
                </a:lnTo>
                <a:lnTo>
                  <a:pt x="10515600" y="5321808"/>
                </a:lnTo>
                <a:lnTo>
                  <a:pt x="0" y="5321808"/>
                </a:lnTo>
                <a:close/>
              </a:path>
            </a:pathLst>
          </a:cu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95446" y="2560903"/>
            <a:ext cx="96011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2400" b="1">
                <a:solidFill>
                  <a:schemeClr val="bg1">
                    <a:lumMod val="50000"/>
                  </a:schemeClr>
                </a:solidFill>
                <a:latin typeface="Aileron Black" panose="00000A00000000000000" pitchFamily="50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ctr"/>
            <a:r>
              <a:rPr lang="es-CO" altLang="es-CO" sz="7200" b="0" dirty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rPr>
              <a:t>Muchas Gracias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865716" y="6781125"/>
            <a:ext cx="1927309" cy="74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9" name="CuadroTexto 4"/>
          <p:cNvSpPr txBox="1">
            <a:spLocks noChangeArrowheads="1"/>
          </p:cNvSpPr>
          <p:nvPr/>
        </p:nvSpPr>
        <p:spPr bwMode="auto">
          <a:xfrm>
            <a:off x="3856902" y="6083508"/>
            <a:ext cx="39449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CO" altLang="es-CO" dirty="0">
                <a:solidFill>
                  <a:schemeClr val="bg1"/>
                </a:solidFill>
                <a:latin typeface="Oswald" panose="02000303000000000000" pitchFamily="2" charset="0"/>
                <a:cs typeface="Cordia New" panose="020B0304020202020204" pitchFamily="34" charset="-34"/>
              </a:rPr>
              <a:t>Facundo Cretella</a:t>
            </a:r>
          </a:p>
        </p:txBody>
      </p:sp>
    </p:spTree>
    <p:extLst>
      <p:ext uri="{BB962C8B-B14F-4D97-AF65-F5344CB8AC3E}">
        <p14:creationId xmlns:p14="http://schemas.microsoft.com/office/powerpoint/2010/main" val="3435444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B97F97-7E5B-4EA8-858D-375679790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4" t="841"/>
          <a:stretch/>
        </p:blipFill>
        <p:spPr>
          <a:xfrm>
            <a:off x="-77594" y="0"/>
            <a:ext cx="9221594" cy="6858000"/>
          </a:xfrm>
          <a:prstGeom prst="rect">
            <a:avLst/>
          </a:prstGeom>
        </p:spPr>
      </p:pic>
      <p:sp>
        <p:nvSpPr>
          <p:cNvPr id="4" name="Forma libre 3"/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1299596 w 7150517"/>
              <a:gd name="connsiteY0" fmla="*/ 0 h 6858000"/>
              <a:gd name="connsiteX1" fmla="*/ 7150517 w 7150517"/>
              <a:gd name="connsiteY1" fmla="*/ 0 h 6858000"/>
              <a:gd name="connsiteX2" fmla="*/ 7150517 w 7150517"/>
              <a:gd name="connsiteY2" fmla="*/ 6858000 h 6858000"/>
              <a:gd name="connsiteX3" fmla="*/ 1299596 w 7150517"/>
              <a:gd name="connsiteY3" fmla="*/ 6858000 h 6858000"/>
              <a:gd name="connsiteX4" fmla="*/ 1286423 w 7150517"/>
              <a:gd name="connsiteY4" fmla="*/ 6844190 h 6858000"/>
              <a:gd name="connsiteX5" fmla="*/ 0 w 7150517"/>
              <a:gd name="connsiteY5" fmla="*/ 3429000 h 6858000"/>
              <a:gd name="connsiteX6" fmla="*/ 1286423 w 7150517"/>
              <a:gd name="connsiteY6" fmla="*/ 138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0517" h="6858000">
                <a:moveTo>
                  <a:pt x="1299596" y="0"/>
                </a:moveTo>
                <a:lnTo>
                  <a:pt x="7150517" y="0"/>
                </a:lnTo>
                <a:lnTo>
                  <a:pt x="7150517" y="6858000"/>
                </a:lnTo>
                <a:lnTo>
                  <a:pt x="1299596" y="6858000"/>
                </a:lnTo>
                <a:lnTo>
                  <a:pt x="1286423" y="6844190"/>
                </a:lnTo>
                <a:cubicBezTo>
                  <a:pt x="491605" y="5970167"/>
                  <a:pt x="0" y="4762715"/>
                  <a:pt x="0" y="3429000"/>
                </a:cubicBezTo>
                <a:cubicBezTo>
                  <a:pt x="0" y="2095286"/>
                  <a:pt x="491605" y="887834"/>
                  <a:pt x="1286423" y="13811"/>
                </a:cubicBezTo>
                <a:close/>
              </a:path>
            </a:pathLst>
          </a:custGeom>
          <a:gradFill>
            <a:gsLst>
              <a:gs pos="0">
                <a:srgbClr val="374562"/>
              </a:gs>
              <a:gs pos="100000">
                <a:srgbClr val="2E394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Elipse 1"/>
          <p:cNvSpPr/>
          <p:nvPr/>
        </p:nvSpPr>
        <p:spPr>
          <a:xfrm>
            <a:off x="4592366" y="1712006"/>
            <a:ext cx="3433987" cy="3433987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/>
          <p:cNvSpPr/>
          <p:nvPr/>
        </p:nvSpPr>
        <p:spPr>
          <a:xfrm>
            <a:off x="4951770" y="2071410"/>
            <a:ext cx="2715180" cy="27151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0" dir="6240000" sx="84000" sy="84000" algn="t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Forma libre 12"/>
          <p:cNvSpPr/>
          <p:nvPr/>
        </p:nvSpPr>
        <p:spPr>
          <a:xfrm rot="20033341">
            <a:off x="5573997" y="2269897"/>
            <a:ext cx="1867998" cy="2202794"/>
          </a:xfrm>
          <a:custGeom>
            <a:avLst/>
            <a:gdLst>
              <a:gd name="connsiteX0" fmla="*/ 1021930 w 1867998"/>
              <a:gd name="connsiteY0" fmla="*/ 0 h 2202794"/>
              <a:gd name="connsiteX1" fmla="*/ 1081865 w 1867998"/>
              <a:gd name="connsiteY1" fmla="*/ 15411 h 2202794"/>
              <a:gd name="connsiteX2" fmla="*/ 1867998 w 1867998"/>
              <a:gd name="connsiteY2" fmla="*/ 1083952 h 2202794"/>
              <a:gd name="connsiteX3" fmla="*/ 749156 w 1867998"/>
              <a:gd name="connsiteY3" fmla="*/ 2202794 h 2202794"/>
              <a:gd name="connsiteX4" fmla="*/ 37469 w 1867998"/>
              <a:gd name="connsiteY4" fmla="*/ 1947305 h 2202794"/>
              <a:gd name="connsiteX5" fmla="*/ 0 w 1867998"/>
              <a:gd name="connsiteY5" fmla="*/ 1913250 h 2202794"/>
              <a:gd name="connsiteX6" fmla="*/ 196172 w 1867998"/>
              <a:gd name="connsiteY6" fmla="*/ 1693101 h 2202794"/>
              <a:gd name="connsiteX7" fmla="*/ 287579 w 1867998"/>
              <a:gd name="connsiteY7" fmla="*/ 1768518 h 2202794"/>
              <a:gd name="connsiteX8" fmla="*/ 749156 w 1867998"/>
              <a:gd name="connsiteY8" fmla="*/ 1909510 h 2202794"/>
              <a:gd name="connsiteX9" fmla="*/ 1574714 w 1867998"/>
              <a:gd name="connsiteY9" fmla="*/ 1083952 h 2202794"/>
              <a:gd name="connsiteX10" fmla="*/ 994652 w 1867998"/>
              <a:gd name="connsiteY10" fmla="*/ 295510 h 2202794"/>
              <a:gd name="connsiteX11" fmla="*/ 951556 w 1867998"/>
              <a:gd name="connsiteY11" fmla="*/ 284429 h 220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7998" h="2202794">
                <a:moveTo>
                  <a:pt x="1021930" y="0"/>
                </a:moveTo>
                <a:lnTo>
                  <a:pt x="1081865" y="15411"/>
                </a:lnTo>
                <a:cubicBezTo>
                  <a:pt x="1537311" y="157069"/>
                  <a:pt x="1867998" y="581893"/>
                  <a:pt x="1867998" y="1083952"/>
                </a:cubicBezTo>
                <a:cubicBezTo>
                  <a:pt x="1867998" y="1701871"/>
                  <a:pt x="1367075" y="2202794"/>
                  <a:pt x="749156" y="2202794"/>
                </a:cubicBezTo>
                <a:cubicBezTo>
                  <a:pt x="478816" y="2202794"/>
                  <a:pt x="230871" y="2106914"/>
                  <a:pt x="37469" y="1947305"/>
                </a:cubicBezTo>
                <a:lnTo>
                  <a:pt x="0" y="1913250"/>
                </a:lnTo>
                <a:lnTo>
                  <a:pt x="196172" y="1693101"/>
                </a:lnTo>
                <a:lnTo>
                  <a:pt x="287579" y="1768518"/>
                </a:lnTo>
                <a:cubicBezTo>
                  <a:pt x="419339" y="1857533"/>
                  <a:pt x="578177" y="1909510"/>
                  <a:pt x="749156" y="1909510"/>
                </a:cubicBezTo>
                <a:cubicBezTo>
                  <a:pt x="1205099" y="1909510"/>
                  <a:pt x="1574714" y="1539895"/>
                  <a:pt x="1574714" y="1083952"/>
                </a:cubicBezTo>
                <a:cubicBezTo>
                  <a:pt x="1574714" y="713498"/>
                  <a:pt x="1330710" y="400035"/>
                  <a:pt x="994652" y="295510"/>
                </a:cubicBezTo>
                <a:lnTo>
                  <a:pt x="951556" y="284429"/>
                </a:lnTo>
                <a:close/>
              </a:path>
            </a:pathLst>
          </a:cu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/>
          <p:cNvSpPr/>
          <p:nvPr/>
        </p:nvSpPr>
        <p:spPr>
          <a:xfrm>
            <a:off x="8431361" y="3439327"/>
            <a:ext cx="27955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CO" altLang="es-CO" dirty="0">
                <a:solidFill>
                  <a:schemeClr val="bg1"/>
                </a:solidFill>
                <a:latin typeface="Oswald" panose="02000303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Proyecto de ingeniería que conectara Vaca Muerta con </a:t>
            </a:r>
            <a:r>
              <a:rPr lang="es-CO" altLang="es-CO" dirty="0" err="1">
                <a:solidFill>
                  <a:schemeClr val="bg1"/>
                </a:solidFill>
                <a:latin typeface="Oswald" panose="02000303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Saliquelo</a:t>
            </a:r>
            <a:r>
              <a:rPr lang="es-CO" altLang="es-CO" dirty="0">
                <a:solidFill>
                  <a:schemeClr val="bg1"/>
                </a:solidFill>
                <a:latin typeface="Oswald" panose="02000303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sp>
        <p:nvSpPr>
          <p:cNvPr id="18" name="CuadroTexto 5"/>
          <p:cNvSpPr txBox="1">
            <a:spLocks noChangeArrowheads="1"/>
          </p:cNvSpPr>
          <p:nvPr/>
        </p:nvSpPr>
        <p:spPr bwMode="auto">
          <a:xfrm>
            <a:off x="8431360" y="2397948"/>
            <a:ext cx="3296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800" dirty="0" err="1">
                <a:solidFill>
                  <a:schemeClr val="bg1"/>
                </a:solidFill>
                <a:latin typeface="Oswald" panose="02000303000000000000" pitchFamily="2" charset="0"/>
              </a:rPr>
              <a:t>Sample</a:t>
            </a:r>
            <a:r>
              <a:rPr lang="es-CO" altLang="es-CO" sz="2800" dirty="0">
                <a:solidFill>
                  <a:schemeClr val="bg1"/>
                </a:solidFill>
                <a:latin typeface="Oswald" panose="02000303000000000000" pitchFamily="2" charset="0"/>
              </a:rPr>
              <a:t> Text</a:t>
            </a:r>
          </a:p>
        </p:txBody>
      </p:sp>
      <p:sp>
        <p:nvSpPr>
          <p:cNvPr id="19" name="CuadroTexto 5"/>
          <p:cNvSpPr txBox="1">
            <a:spLocks noChangeArrowheads="1"/>
          </p:cNvSpPr>
          <p:nvPr/>
        </p:nvSpPr>
        <p:spPr bwMode="auto">
          <a:xfrm>
            <a:off x="7961988" y="1278375"/>
            <a:ext cx="39119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7200" b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l"/>
            <a:r>
              <a:rPr lang="es-CO" altLang="es-CO" sz="5400" dirty="0"/>
              <a:t>Gasoducto NK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8538040" y="2971254"/>
            <a:ext cx="418039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23F1EE-299F-454D-BDA8-F76E9BAB0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17" t="21229" r="19331" b="20646"/>
          <a:stretch/>
        </p:blipFill>
        <p:spPr>
          <a:xfrm>
            <a:off x="5645427" y="2806148"/>
            <a:ext cx="1192696" cy="12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34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7409"/>
            <a:ext cx="12192000" cy="2450592"/>
          </a:xfrm>
          <a:prstGeom prst="rect">
            <a:avLst/>
          </a:prstGeom>
          <a:gradFill>
            <a:gsLst>
              <a:gs pos="0">
                <a:srgbClr val="374562"/>
              </a:gs>
              <a:gs pos="100000">
                <a:srgbClr val="2E394D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5"/>
          <p:cNvSpPr txBox="1">
            <a:spLocks noChangeArrowheads="1"/>
          </p:cNvSpPr>
          <p:nvPr/>
        </p:nvSpPr>
        <p:spPr bwMode="auto">
          <a:xfrm>
            <a:off x="4759279" y="710965"/>
            <a:ext cx="32539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7200" b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l"/>
            <a:r>
              <a:rPr lang="es-CO" altLang="es-CO" sz="5400" dirty="0"/>
              <a:t>Gasoducto </a:t>
            </a:r>
          </a:p>
        </p:txBody>
      </p:sp>
      <p:sp>
        <p:nvSpPr>
          <p:cNvPr id="10" name="CuadroTexto 5"/>
          <p:cNvSpPr txBox="1">
            <a:spLocks noChangeArrowheads="1"/>
          </p:cNvSpPr>
          <p:nvPr/>
        </p:nvSpPr>
        <p:spPr bwMode="auto">
          <a:xfrm>
            <a:off x="1890349" y="5127270"/>
            <a:ext cx="2602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CO" altLang="es-CO" sz="2000" b="1" dirty="0">
                <a:solidFill>
                  <a:schemeClr val="bg1"/>
                </a:solidFill>
                <a:latin typeface="Oswald" panose="02000303000000000000" pitchFamily="2" charset="0"/>
              </a:rPr>
              <a:t>Fecha de culminación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890349" y="5570881"/>
            <a:ext cx="2403475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8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2023</a:t>
            </a:r>
            <a:endParaRPr lang="es-CO" altLang="es-CO" sz="1600" dirty="0">
              <a:solidFill>
                <a:schemeClr val="bg1"/>
              </a:solidFill>
              <a:latin typeface="Oswald" panose="02000303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5586696" y="4143902"/>
            <a:ext cx="755125" cy="755125"/>
            <a:chOff x="6059492" y="2871943"/>
            <a:chExt cx="1127760" cy="1127760"/>
          </a:xfrm>
        </p:grpSpPr>
        <p:sp>
          <p:nvSpPr>
            <p:cNvPr id="8" name="Elipse 7"/>
            <p:cNvSpPr/>
            <p:nvPr/>
          </p:nvSpPr>
          <p:spPr>
            <a:xfrm>
              <a:off x="6059492" y="2871943"/>
              <a:ext cx="1127760" cy="1127760"/>
            </a:xfrm>
            <a:prstGeom prst="ellipse">
              <a:avLst/>
            </a:prstGeom>
            <a:solidFill>
              <a:srgbClr val="37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6314811" y="3111450"/>
              <a:ext cx="636086" cy="637589"/>
            </a:xfrm>
            <a:custGeom>
              <a:avLst/>
              <a:gdLst>
                <a:gd name="T0" fmla="*/ 538 w 621"/>
                <a:gd name="T1" fmla="*/ 201 h 622"/>
                <a:gd name="T2" fmla="*/ 435 w 621"/>
                <a:gd name="T3" fmla="*/ 215 h 622"/>
                <a:gd name="T4" fmla="*/ 321 w 621"/>
                <a:gd name="T5" fmla="*/ 330 h 622"/>
                <a:gd name="T6" fmla="*/ 290 w 621"/>
                <a:gd name="T7" fmla="*/ 329 h 622"/>
                <a:gd name="T8" fmla="*/ 419 w 621"/>
                <a:gd name="T9" fmla="*/ 171 h 622"/>
                <a:gd name="T10" fmla="*/ 445 w 621"/>
                <a:gd name="T11" fmla="*/ 56 h 622"/>
                <a:gd name="T12" fmla="*/ 497 w 621"/>
                <a:gd name="T13" fmla="*/ 4 h 622"/>
                <a:gd name="T14" fmla="*/ 500 w 621"/>
                <a:gd name="T15" fmla="*/ 2 h 622"/>
                <a:gd name="T16" fmla="*/ 502 w 621"/>
                <a:gd name="T17" fmla="*/ 1 h 622"/>
                <a:gd name="T18" fmla="*/ 505 w 621"/>
                <a:gd name="T19" fmla="*/ 0 h 622"/>
                <a:gd name="T20" fmla="*/ 508 w 621"/>
                <a:gd name="T21" fmla="*/ 0 h 622"/>
                <a:gd name="T22" fmla="*/ 511 w 621"/>
                <a:gd name="T23" fmla="*/ 0 h 622"/>
                <a:gd name="T24" fmla="*/ 513 w 621"/>
                <a:gd name="T25" fmla="*/ 0 h 622"/>
                <a:gd name="T26" fmla="*/ 516 w 621"/>
                <a:gd name="T27" fmla="*/ 1 h 622"/>
                <a:gd name="T28" fmla="*/ 518 w 621"/>
                <a:gd name="T29" fmla="*/ 2 h 622"/>
                <a:gd name="T30" fmla="*/ 521 w 621"/>
                <a:gd name="T31" fmla="*/ 4 h 622"/>
                <a:gd name="T32" fmla="*/ 522 w 621"/>
                <a:gd name="T33" fmla="*/ 5 h 622"/>
                <a:gd name="T34" fmla="*/ 524 w 621"/>
                <a:gd name="T35" fmla="*/ 8 h 622"/>
                <a:gd name="T36" fmla="*/ 526 w 621"/>
                <a:gd name="T37" fmla="*/ 10 h 622"/>
                <a:gd name="T38" fmla="*/ 527 w 621"/>
                <a:gd name="T39" fmla="*/ 13 h 622"/>
                <a:gd name="T40" fmla="*/ 528 w 621"/>
                <a:gd name="T41" fmla="*/ 15 h 622"/>
                <a:gd name="T42" fmla="*/ 528 w 621"/>
                <a:gd name="T43" fmla="*/ 19 h 622"/>
                <a:gd name="T44" fmla="*/ 531 w 621"/>
                <a:gd name="T45" fmla="*/ 91 h 622"/>
                <a:gd name="T46" fmla="*/ 611 w 621"/>
                <a:gd name="T47" fmla="*/ 95 h 622"/>
                <a:gd name="T48" fmla="*/ 618 w 621"/>
                <a:gd name="T49" fmla="*/ 102 h 622"/>
                <a:gd name="T50" fmla="*/ 615 w 621"/>
                <a:gd name="T51" fmla="*/ 125 h 622"/>
                <a:gd name="T52" fmla="*/ 131 w 621"/>
                <a:gd name="T53" fmla="*/ 321 h 622"/>
                <a:gd name="T54" fmla="*/ 472 w 621"/>
                <a:gd name="T55" fmla="*/ 321 h 622"/>
                <a:gd name="T56" fmla="*/ 397 w 621"/>
                <a:gd name="T57" fmla="*/ 317 h 622"/>
                <a:gd name="T58" fmla="*/ 302 w 621"/>
                <a:gd name="T59" fmla="*/ 417 h 622"/>
                <a:gd name="T60" fmla="*/ 301 w 621"/>
                <a:gd name="T61" fmla="*/ 225 h 622"/>
                <a:gd name="T62" fmla="*/ 302 w 621"/>
                <a:gd name="T63" fmla="*/ 150 h 622"/>
                <a:gd name="T64" fmla="*/ 538 w 621"/>
                <a:gd name="T65" fmla="*/ 246 h 622"/>
                <a:gd name="T66" fmla="*/ 517 w 621"/>
                <a:gd name="T67" fmla="*/ 321 h 622"/>
                <a:gd name="T68" fmla="*/ 86 w 621"/>
                <a:gd name="T69" fmla="*/ 321 h 622"/>
                <a:gd name="T70" fmla="*/ 374 w 621"/>
                <a:gd name="T71" fmla="*/ 118 h 622"/>
                <a:gd name="T72" fmla="*/ 387 w 621"/>
                <a:gd name="T73" fmla="*/ 50 h 622"/>
                <a:gd name="T74" fmla="*/ 302 w 621"/>
                <a:gd name="T75" fmla="*/ 19 h 622"/>
                <a:gd name="T76" fmla="*/ 302 w 621"/>
                <a:gd name="T77" fmla="*/ 622 h 622"/>
                <a:gd name="T78" fmla="*/ 585 w 621"/>
                <a:gd name="T79" fmla="*/ 218 h 622"/>
                <a:gd name="T80" fmla="*/ 570 w 621"/>
                <a:gd name="T81" fmla="*/ 23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1" h="622">
                  <a:moveTo>
                    <a:pt x="615" y="125"/>
                  </a:moveTo>
                  <a:cubicBezTo>
                    <a:pt x="538" y="201"/>
                    <a:pt x="538" y="201"/>
                    <a:pt x="538" y="201"/>
                  </a:cubicBezTo>
                  <a:cubicBezTo>
                    <a:pt x="449" y="201"/>
                    <a:pt x="449" y="201"/>
                    <a:pt x="449" y="201"/>
                  </a:cubicBezTo>
                  <a:cubicBezTo>
                    <a:pt x="435" y="215"/>
                    <a:pt x="435" y="215"/>
                    <a:pt x="435" y="215"/>
                  </a:cubicBezTo>
                  <a:cubicBezTo>
                    <a:pt x="382" y="269"/>
                    <a:pt x="382" y="269"/>
                    <a:pt x="382" y="269"/>
                  </a:cubicBezTo>
                  <a:cubicBezTo>
                    <a:pt x="321" y="330"/>
                    <a:pt x="321" y="330"/>
                    <a:pt x="321" y="330"/>
                  </a:cubicBezTo>
                  <a:cubicBezTo>
                    <a:pt x="316" y="334"/>
                    <a:pt x="311" y="336"/>
                    <a:pt x="305" y="336"/>
                  </a:cubicBezTo>
                  <a:cubicBezTo>
                    <a:pt x="300" y="336"/>
                    <a:pt x="294" y="334"/>
                    <a:pt x="290" y="329"/>
                  </a:cubicBezTo>
                  <a:cubicBezTo>
                    <a:pt x="282" y="321"/>
                    <a:pt x="282" y="307"/>
                    <a:pt x="291" y="299"/>
                  </a:cubicBezTo>
                  <a:cubicBezTo>
                    <a:pt x="419" y="171"/>
                    <a:pt x="419" y="171"/>
                    <a:pt x="419" y="171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45" y="56"/>
                    <a:pt x="445" y="56"/>
                    <a:pt x="445" y="56"/>
                  </a:cubicBezTo>
                  <a:cubicBezTo>
                    <a:pt x="495" y="5"/>
                    <a:pt x="495" y="5"/>
                    <a:pt x="495" y="5"/>
                  </a:cubicBezTo>
                  <a:cubicBezTo>
                    <a:pt x="496" y="5"/>
                    <a:pt x="497" y="4"/>
                    <a:pt x="497" y="4"/>
                  </a:cubicBezTo>
                  <a:cubicBezTo>
                    <a:pt x="498" y="4"/>
                    <a:pt x="498" y="3"/>
                    <a:pt x="498" y="3"/>
                  </a:cubicBezTo>
                  <a:cubicBezTo>
                    <a:pt x="499" y="3"/>
                    <a:pt x="499" y="2"/>
                    <a:pt x="500" y="2"/>
                  </a:cubicBezTo>
                  <a:cubicBezTo>
                    <a:pt x="500" y="2"/>
                    <a:pt x="500" y="2"/>
                    <a:pt x="500" y="2"/>
                  </a:cubicBezTo>
                  <a:cubicBezTo>
                    <a:pt x="501" y="1"/>
                    <a:pt x="502" y="1"/>
                    <a:pt x="502" y="1"/>
                  </a:cubicBezTo>
                  <a:cubicBezTo>
                    <a:pt x="503" y="1"/>
                    <a:pt x="503" y="1"/>
                    <a:pt x="503" y="1"/>
                  </a:cubicBezTo>
                  <a:cubicBezTo>
                    <a:pt x="504" y="0"/>
                    <a:pt x="505" y="0"/>
                    <a:pt x="505" y="0"/>
                  </a:cubicBezTo>
                  <a:cubicBezTo>
                    <a:pt x="505" y="0"/>
                    <a:pt x="506" y="0"/>
                    <a:pt x="506" y="0"/>
                  </a:cubicBezTo>
                  <a:cubicBezTo>
                    <a:pt x="506" y="0"/>
                    <a:pt x="507" y="0"/>
                    <a:pt x="508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509" y="0"/>
                    <a:pt x="510" y="0"/>
                    <a:pt x="511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512" y="0"/>
                    <a:pt x="512" y="0"/>
                    <a:pt x="513" y="0"/>
                  </a:cubicBezTo>
                  <a:cubicBezTo>
                    <a:pt x="513" y="0"/>
                    <a:pt x="513" y="0"/>
                    <a:pt x="514" y="0"/>
                  </a:cubicBezTo>
                  <a:cubicBezTo>
                    <a:pt x="514" y="1"/>
                    <a:pt x="515" y="1"/>
                    <a:pt x="516" y="1"/>
                  </a:cubicBezTo>
                  <a:cubicBezTo>
                    <a:pt x="516" y="1"/>
                    <a:pt x="516" y="1"/>
                    <a:pt x="516" y="1"/>
                  </a:cubicBezTo>
                  <a:cubicBezTo>
                    <a:pt x="517" y="2"/>
                    <a:pt x="517" y="2"/>
                    <a:pt x="518" y="2"/>
                  </a:cubicBezTo>
                  <a:cubicBezTo>
                    <a:pt x="518" y="2"/>
                    <a:pt x="518" y="2"/>
                    <a:pt x="519" y="3"/>
                  </a:cubicBezTo>
                  <a:cubicBezTo>
                    <a:pt x="519" y="3"/>
                    <a:pt x="520" y="3"/>
                    <a:pt x="521" y="4"/>
                  </a:cubicBezTo>
                  <a:cubicBezTo>
                    <a:pt x="521" y="4"/>
                    <a:pt x="521" y="4"/>
                    <a:pt x="521" y="4"/>
                  </a:cubicBezTo>
                  <a:cubicBezTo>
                    <a:pt x="521" y="4"/>
                    <a:pt x="522" y="5"/>
                    <a:pt x="522" y="5"/>
                  </a:cubicBezTo>
                  <a:cubicBezTo>
                    <a:pt x="523" y="6"/>
                    <a:pt x="523" y="6"/>
                    <a:pt x="523" y="6"/>
                  </a:cubicBezTo>
                  <a:cubicBezTo>
                    <a:pt x="523" y="6"/>
                    <a:pt x="524" y="7"/>
                    <a:pt x="524" y="8"/>
                  </a:cubicBezTo>
                  <a:cubicBezTo>
                    <a:pt x="524" y="8"/>
                    <a:pt x="524" y="8"/>
                    <a:pt x="524" y="8"/>
                  </a:cubicBezTo>
                  <a:cubicBezTo>
                    <a:pt x="525" y="8"/>
                    <a:pt x="525" y="9"/>
                    <a:pt x="526" y="10"/>
                  </a:cubicBezTo>
                  <a:cubicBezTo>
                    <a:pt x="526" y="10"/>
                    <a:pt x="526" y="10"/>
                    <a:pt x="526" y="10"/>
                  </a:cubicBezTo>
                  <a:cubicBezTo>
                    <a:pt x="526" y="11"/>
                    <a:pt x="527" y="12"/>
                    <a:pt x="527" y="13"/>
                  </a:cubicBezTo>
                  <a:cubicBezTo>
                    <a:pt x="527" y="13"/>
                    <a:pt x="527" y="13"/>
                    <a:pt x="527" y="13"/>
                  </a:cubicBezTo>
                  <a:cubicBezTo>
                    <a:pt x="527" y="14"/>
                    <a:pt x="527" y="14"/>
                    <a:pt x="528" y="15"/>
                  </a:cubicBezTo>
                  <a:cubicBezTo>
                    <a:pt x="528" y="15"/>
                    <a:pt x="528" y="16"/>
                    <a:pt x="528" y="16"/>
                  </a:cubicBezTo>
                  <a:cubicBezTo>
                    <a:pt x="528" y="17"/>
                    <a:pt x="528" y="18"/>
                    <a:pt x="528" y="19"/>
                  </a:cubicBezTo>
                  <a:cubicBezTo>
                    <a:pt x="529" y="91"/>
                    <a:pt x="529" y="91"/>
                    <a:pt x="529" y="91"/>
                  </a:cubicBezTo>
                  <a:cubicBezTo>
                    <a:pt x="531" y="91"/>
                    <a:pt x="531" y="91"/>
                    <a:pt x="531" y="91"/>
                  </a:cubicBezTo>
                  <a:cubicBezTo>
                    <a:pt x="601" y="92"/>
                    <a:pt x="601" y="92"/>
                    <a:pt x="601" y="92"/>
                  </a:cubicBezTo>
                  <a:cubicBezTo>
                    <a:pt x="605" y="92"/>
                    <a:pt x="609" y="93"/>
                    <a:pt x="611" y="95"/>
                  </a:cubicBezTo>
                  <a:cubicBezTo>
                    <a:pt x="612" y="96"/>
                    <a:pt x="613" y="97"/>
                    <a:pt x="614" y="97"/>
                  </a:cubicBezTo>
                  <a:cubicBezTo>
                    <a:pt x="616" y="99"/>
                    <a:pt x="617" y="100"/>
                    <a:pt x="618" y="102"/>
                  </a:cubicBezTo>
                  <a:cubicBezTo>
                    <a:pt x="619" y="103"/>
                    <a:pt x="619" y="105"/>
                    <a:pt x="620" y="107"/>
                  </a:cubicBezTo>
                  <a:cubicBezTo>
                    <a:pt x="621" y="113"/>
                    <a:pt x="620" y="119"/>
                    <a:pt x="615" y="125"/>
                  </a:cubicBezTo>
                  <a:close/>
                  <a:moveTo>
                    <a:pt x="302" y="150"/>
                  </a:moveTo>
                  <a:cubicBezTo>
                    <a:pt x="208" y="150"/>
                    <a:pt x="131" y="227"/>
                    <a:pt x="131" y="321"/>
                  </a:cubicBezTo>
                  <a:cubicBezTo>
                    <a:pt x="131" y="415"/>
                    <a:pt x="208" y="491"/>
                    <a:pt x="302" y="491"/>
                  </a:cubicBezTo>
                  <a:cubicBezTo>
                    <a:pt x="395" y="491"/>
                    <a:pt x="472" y="415"/>
                    <a:pt x="472" y="321"/>
                  </a:cubicBezTo>
                  <a:cubicBezTo>
                    <a:pt x="472" y="298"/>
                    <a:pt x="467" y="276"/>
                    <a:pt x="459" y="255"/>
                  </a:cubicBezTo>
                  <a:cubicBezTo>
                    <a:pt x="397" y="317"/>
                    <a:pt x="397" y="317"/>
                    <a:pt x="397" y="317"/>
                  </a:cubicBezTo>
                  <a:cubicBezTo>
                    <a:pt x="397" y="318"/>
                    <a:pt x="397" y="319"/>
                    <a:pt x="397" y="321"/>
                  </a:cubicBezTo>
                  <a:cubicBezTo>
                    <a:pt x="397" y="374"/>
                    <a:pt x="354" y="417"/>
                    <a:pt x="302" y="417"/>
                  </a:cubicBezTo>
                  <a:cubicBezTo>
                    <a:pt x="249" y="417"/>
                    <a:pt x="206" y="374"/>
                    <a:pt x="206" y="321"/>
                  </a:cubicBezTo>
                  <a:cubicBezTo>
                    <a:pt x="206" y="268"/>
                    <a:pt x="248" y="225"/>
                    <a:pt x="301" y="225"/>
                  </a:cubicBezTo>
                  <a:cubicBezTo>
                    <a:pt x="364" y="162"/>
                    <a:pt x="364" y="162"/>
                    <a:pt x="364" y="162"/>
                  </a:cubicBezTo>
                  <a:cubicBezTo>
                    <a:pt x="344" y="155"/>
                    <a:pt x="323" y="150"/>
                    <a:pt x="302" y="150"/>
                  </a:cubicBezTo>
                  <a:close/>
                  <a:moveTo>
                    <a:pt x="570" y="233"/>
                  </a:moveTo>
                  <a:cubicBezTo>
                    <a:pt x="561" y="242"/>
                    <a:pt x="550" y="246"/>
                    <a:pt x="538" y="246"/>
                  </a:cubicBezTo>
                  <a:cubicBezTo>
                    <a:pt x="503" y="246"/>
                    <a:pt x="503" y="246"/>
                    <a:pt x="503" y="246"/>
                  </a:cubicBezTo>
                  <a:cubicBezTo>
                    <a:pt x="512" y="270"/>
                    <a:pt x="517" y="295"/>
                    <a:pt x="517" y="321"/>
                  </a:cubicBezTo>
                  <a:cubicBezTo>
                    <a:pt x="517" y="439"/>
                    <a:pt x="420" y="536"/>
                    <a:pt x="302" y="536"/>
                  </a:cubicBezTo>
                  <a:cubicBezTo>
                    <a:pt x="183" y="536"/>
                    <a:pt x="86" y="439"/>
                    <a:pt x="86" y="321"/>
                  </a:cubicBezTo>
                  <a:cubicBezTo>
                    <a:pt x="86" y="202"/>
                    <a:pt x="183" y="105"/>
                    <a:pt x="302" y="105"/>
                  </a:cubicBezTo>
                  <a:cubicBezTo>
                    <a:pt x="327" y="105"/>
                    <a:pt x="351" y="110"/>
                    <a:pt x="374" y="118"/>
                  </a:cubicBezTo>
                  <a:cubicBezTo>
                    <a:pt x="374" y="82"/>
                    <a:pt x="374" y="82"/>
                    <a:pt x="374" y="82"/>
                  </a:cubicBezTo>
                  <a:cubicBezTo>
                    <a:pt x="374" y="70"/>
                    <a:pt x="378" y="59"/>
                    <a:pt x="387" y="50"/>
                  </a:cubicBezTo>
                  <a:cubicBezTo>
                    <a:pt x="401" y="36"/>
                    <a:pt x="401" y="36"/>
                    <a:pt x="401" y="36"/>
                  </a:cubicBezTo>
                  <a:cubicBezTo>
                    <a:pt x="370" y="25"/>
                    <a:pt x="336" y="19"/>
                    <a:pt x="302" y="19"/>
                  </a:cubicBezTo>
                  <a:cubicBezTo>
                    <a:pt x="135" y="19"/>
                    <a:pt x="0" y="154"/>
                    <a:pt x="0" y="321"/>
                  </a:cubicBezTo>
                  <a:cubicBezTo>
                    <a:pt x="0" y="487"/>
                    <a:pt x="135" y="622"/>
                    <a:pt x="302" y="622"/>
                  </a:cubicBezTo>
                  <a:cubicBezTo>
                    <a:pt x="468" y="622"/>
                    <a:pt x="603" y="487"/>
                    <a:pt x="603" y="321"/>
                  </a:cubicBezTo>
                  <a:cubicBezTo>
                    <a:pt x="603" y="285"/>
                    <a:pt x="597" y="250"/>
                    <a:pt x="585" y="218"/>
                  </a:cubicBezTo>
                  <a:lnTo>
                    <a:pt x="570" y="233"/>
                  </a:lnTo>
                  <a:close/>
                  <a:moveTo>
                    <a:pt x="570" y="233"/>
                  </a:moveTo>
                  <a:cubicBezTo>
                    <a:pt x="570" y="233"/>
                    <a:pt x="570" y="233"/>
                    <a:pt x="570" y="23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602028" y="4143816"/>
            <a:ext cx="740825" cy="740825"/>
            <a:chOff x="4515040" y="906900"/>
            <a:chExt cx="1127760" cy="1127760"/>
          </a:xfrm>
        </p:grpSpPr>
        <p:sp>
          <p:nvSpPr>
            <p:cNvPr id="9" name="Elipse 8"/>
            <p:cNvSpPr/>
            <p:nvPr/>
          </p:nvSpPr>
          <p:spPr>
            <a:xfrm>
              <a:off x="4515040" y="906900"/>
              <a:ext cx="1127760" cy="1127760"/>
            </a:xfrm>
            <a:prstGeom prst="ellipse">
              <a:avLst/>
            </a:prstGeom>
            <a:gradFill>
              <a:gsLst>
                <a:gs pos="0">
                  <a:srgbClr val="FC8563"/>
                </a:gs>
                <a:gs pos="100000">
                  <a:srgbClr val="ED394B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4852374" y="1092024"/>
              <a:ext cx="444114" cy="637984"/>
            </a:xfrm>
            <a:custGeom>
              <a:avLst/>
              <a:gdLst>
                <a:gd name="T0" fmla="*/ 137 w 473"/>
                <a:gd name="T1" fmla="*/ 105 h 680"/>
                <a:gd name="T2" fmla="*/ 326 w 473"/>
                <a:gd name="T3" fmla="*/ 96 h 680"/>
                <a:gd name="T4" fmla="*/ 336 w 473"/>
                <a:gd name="T5" fmla="*/ 134 h 680"/>
                <a:gd name="T6" fmla="*/ 146 w 473"/>
                <a:gd name="T7" fmla="*/ 144 h 680"/>
                <a:gd name="T8" fmla="*/ 292 w 473"/>
                <a:gd name="T9" fmla="*/ 51 h 680"/>
                <a:gd name="T10" fmla="*/ 181 w 473"/>
                <a:gd name="T11" fmla="*/ 51 h 680"/>
                <a:gd name="T12" fmla="*/ 473 w 473"/>
                <a:gd name="T13" fmla="*/ 166 h 680"/>
                <a:gd name="T14" fmla="*/ 413 w 473"/>
                <a:gd name="T15" fmla="*/ 680 h 680"/>
                <a:gd name="T16" fmla="*/ 0 w 473"/>
                <a:gd name="T17" fmla="*/ 620 h 680"/>
                <a:gd name="T18" fmla="*/ 60 w 473"/>
                <a:gd name="T19" fmla="*/ 105 h 680"/>
                <a:gd name="T20" fmla="*/ 92 w 473"/>
                <a:gd name="T21" fmla="*/ 105 h 680"/>
                <a:gd name="T22" fmla="*/ 146 w 473"/>
                <a:gd name="T23" fmla="*/ 189 h 680"/>
                <a:gd name="T24" fmla="*/ 381 w 473"/>
                <a:gd name="T25" fmla="*/ 134 h 680"/>
                <a:gd name="T26" fmla="*/ 381 w 473"/>
                <a:gd name="T27" fmla="*/ 105 h 680"/>
                <a:gd name="T28" fmla="*/ 473 w 473"/>
                <a:gd name="T29" fmla="*/ 166 h 680"/>
                <a:gd name="T30" fmla="*/ 130 w 473"/>
                <a:gd name="T31" fmla="*/ 437 h 680"/>
                <a:gd name="T32" fmla="*/ 97 w 473"/>
                <a:gd name="T33" fmla="*/ 463 h 680"/>
                <a:gd name="T34" fmla="*/ 70 w 473"/>
                <a:gd name="T35" fmla="*/ 498 h 680"/>
                <a:gd name="T36" fmla="*/ 114 w 473"/>
                <a:gd name="T37" fmla="*/ 528 h 680"/>
                <a:gd name="T38" fmla="*/ 133 w 473"/>
                <a:gd name="T39" fmla="*/ 517 h 680"/>
                <a:gd name="T40" fmla="*/ 161 w 473"/>
                <a:gd name="T41" fmla="*/ 430 h 680"/>
                <a:gd name="T42" fmla="*/ 130 w 473"/>
                <a:gd name="T43" fmla="*/ 275 h 680"/>
                <a:gd name="T44" fmla="*/ 97 w 473"/>
                <a:gd name="T45" fmla="*/ 301 h 680"/>
                <a:gd name="T46" fmla="*/ 70 w 473"/>
                <a:gd name="T47" fmla="*/ 336 h 680"/>
                <a:gd name="T48" fmla="*/ 114 w 473"/>
                <a:gd name="T49" fmla="*/ 366 h 680"/>
                <a:gd name="T50" fmla="*/ 133 w 473"/>
                <a:gd name="T51" fmla="*/ 355 h 680"/>
                <a:gd name="T52" fmla="*/ 161 w 473"/>
                <a:gd name="T53" fmla="*/ 268 h 680"/>
                <a:gd name="T54" fmla="*/ 371 w 473"/>
                <a:gd name="T55" fmla="*/ 483 h 680"/>
                <a:gd name="T56" fmla="*/ 202 w 473"/>
                <a:gd name="T57" fmla="*/ 505 h 680"/>
                <a:gd name="T58" fmla="*/ 371 w 473"/>
                <a:gd name="T59" fmla="*/ 528 h 680"/>
                <a:gd name="T60" fmla="*/ 394 w 473"/>
                <a:gd name="T61" fmla="*/ 343 h 680"/>
                <a:gd name="T62" fmla="*/ 224 w 473"/>
                <a:gd name="T63" fmla="*/ 321 h 680"/>
                <a:gd name="T64" fmla="*/ 224 w 473"/>
                <a:gd name="T65" fmla="*/ 366 h 680"/>
                <a:gd name="T66" fmla="*/ 394 w 473"/>
                <a:gd name="T67" fmla="*/ 343 h 680"/>
                <a:gd name="T68" fmla="*/ 394 w 473"/>
                <a:gd name="T69" fmla="*/ 343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3" h="680">
                  <a:moveTo>
                    <a:pt x="137" y="134"/>
                  </a:moveTo>
                  <a:cubicBezTo>
                    <a:pt x="137" y="105"/>
                    <a:pt x="137" y="105"/>
                    <a:pt x="137" y="105"/>
                  </a:cubicBezTo>
                  <a:cubicBezTo>
                    <a:pt x="137" y="100"/>
                    <a:pt x="141" y="96"/>
                    <a:pt x="146" y="96"/>
                  </a:cubicBezTo>
                  <a:cubicBezTo>
                    <a:pt x="326" y="96"/>
                    <a:pt x="326" y="96"/>
                    <a:pt x="326" y="96"/>
                  </a:cubicBezTo>
                  <a:cubicBezTo>
                    <a:pt x="332" y="96"/>
                    <a:pt x="336" y="100"/>
                    <a:pt x="336" y="105"/>
                  </a:cubicBezTo>
                  <a:cubicBezTo>
                    <a:pt x="336" y="134"/>
                    <a:pt x="336" y="134"/>
                    <a:pt x="336" y="134"/>
                  </a:cubicBezTo>
                  <a:cubicBezTo>
                    <a:pt x="336" y="140"/>
                    <a:pt x="332" y="144"/>
                    <a:pt x="326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1" y="144"/>
                    <a:pt x="137" y="140"/>
                    <a:pt x="137" y="134"/>
                  </a:cubicBezTo>
                  <a:close/>
                  <a:moveTo>
                    <a:pt x="292" y="51"/>
                  </a:moveTo>
                  <a:cubicBezTo>
                    <a:pt x="289" y="22"/>
                    <a:pt x="265" y="0"/>
                    <a:pt x="236" y="0"/>
                  </a:cubicBezTo>
                  <a:cubicBezTo>
                    <a:pt x="207" y="0"/>
                    <a:pt x="183" y="22"/>
                    <a:pt x="181" y="51"/>
                  </a:cubicBezTo>
                  <a:lnTo>
                    <a:pt x="292" y="51"/>
                  </a:lnTo>
                  <a:close/>
                  <a:moveTo>
                    <a:pt x="473" y="166"/>
                  </a:moveTo>
                  <a:cubicBezTo>
                    <a:pt x="473" y="620"/>
                    <a:pt x="473" y="620"/>
                    <a:pt x="473" y="620"/>
                  </a:cubicBezTo>
                  <a:cubicBezTo>
                    <a:pt x="473" y="653"/>
                    <a:pt x="446" y="680"/>
                    <a:pt x="413" y="680"/>
                  </a:cubicBezTo>
                  <a:cubicBezTo>
                    <a:pt x="60" y="680"/>
                    <a:pt x="60" y="680"/>
                    <a:pt x="60" y="680"/>
                  </a:cubicBezTo>
                  <a:cubicBezTo>
                    <a:pt x="27" y="680"/>
                    <a:pt x="0" y="653"/>
                    <a:pt x="0" y="620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32"/>
                    <a:pt x="27" y="105"/>
                    <a:pt x="60" y="105"/>
                  </a:cubicBezTo>
                  <a:cubicBezTo>
                    <a:pt x="92" y="105"/>
                    <a:pt x="92" y="105"/>
                    <a:pt x="92" y="105"/>
                  </a:cubicBezTo>
                  <a:cubicBezTo>
                    <a:pt x="92" y="105"/>
                    <a:pt x="92" y="105"/>
                    <a:pt x="92" y="105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2" y="164"/>
                    <a:pt x="116" y="189"/>
                    <a:pt x="146" y="189"/>
                  </a:cubicBezTo>
                  <a:cubicBezTo>
                    <a:pt x="326" y="189"/>
                    <a:pt x="326" y="189"/>
                    <a:pt x="326" y="189"/>
                  </a:cubicBezTo>
                  <a:cubicBezTo>
                    <a:pt x="357" y="189"/>
                    <a:pt x="381" y="164"/>
                    <a:pt x="381" y="134"/>
                  </a:cubicBezTo>
                  <a:cubicBezTo>
                    <a:pt x="381" y="105"/>
                    <a:pt x="381" y="105"/>
                    <a:pt x="381" y="105"/>
                  </a:cubicBezTo>
                  <a:cubicBezTo>
                    <a:pt x="381" y="105"/>
                    <a:pt x="381" y="105"/>
                    <a:pt x="381" y="105"/>
                  </a:cubicBezTo>
                  <a:cubicBezTo>
                    <a:pt x="413" y="105"/>
                    <a:pt x="413" y="105"/>
                    <a:pt x="413" y="105"/>
                  </a:cubicBezTo>
                  <a:cubicBezTo>
                    <a:pt x="446" y="105"/>
                    <a:pt x="473" y="132"/>
                    <a:pt x="473" y="166"/>
                  </a:cubicBezTo>
                  <a:close/>
                  <a:moveTo>
                    <a:pt x="161" y="430"/>
                  </a:moveTo>
                  <a:cubicBezTo>
                    <a:pt x="150" y="423"/>
                    <a:pt x="136" y="427"/>
                    <a:pt x="130" y="437"/>
                  </a:cubicBezTo>
                  <a:cubicBezTo>
                    <a:pt x="108" y="472"/>
                    <a:pt x="108" y="472"/>
                    <a:pt x="108" y="472"/>
                  </a:cubicBezTo>
                  <a:cubicBezTo>
                    <a:pt x="97" y="463"/>
                    <a:pt x="97" y="463"/>
                    <a:pt x="97" y="463"/>
                  </a:cubicBezTo>
                  <a:cubicBezTo>
                    <a:pt x="88" y="455"/>
                    <a:pt x="74" y="457"/>
                    <a:pt x="66" y="467"/>
                  </a:cubicBezTo>
                  <a:cubicBezTo>
                    <a:pt x="58" y="477"/>
                    <a:pt x="60" y="491"/>
                    <a:pt x="70" y="498"/>
                  </a:cubicBezTo>
                  <a:cubicBezTo>
                    <a:pt x="100" y="523"/>
                    <a:pt x="100" y="523"/>
                    <a:pt x="100" y="523"/>
                  </a:cubicBezTo>
                  <a:cubicBezTo>
                    <a:pt x="104" y="526"/>
                    <a:pt x="109" y="528"/>
                    <a:pt x="114" y="528"/>
                  </a:cubicBezTo>
                  <a:cubicBezTo>
                    <a:pt x="116" y="528"/>
                    <a:pt x="117" y="527"/>
                    <a:pt x="118" y="527"/>
                  </a:cubicBezTo>
                  <a:cubicBezTo>
                    <a:pt x="125" y="526"/>
                    <a:pt x="130" y="522"/>
                    <a:pt x="133" y="517"/>
                  </a:cubicBezTo>
                  <a:cubicBezTo>
                    <a:pt x="168" y="461"/>
                    <a:pt x="168" y="461"/>
                    <a:pt x="168" y="461"/>
                  </a:cubicBezTo>
                  <a:cubicBezTo>
                    <a:pt x="175" y="450"/>
                    <a:pt x="171" y="436"/>
                    <a:pt x="161" y="430"/>
                  </a:cubicBezTo>
                  <a:close/>
                  <a:moveTo>
                    <a:pt x="161" y="268"/>
                  </a:moveTo>
                  <a:cubicBezTo>
                    <a:pt x="150" y="261"/>
                    <a:pt x="136" y="265"/>
                    <a:pt x="130" y="275"/>
                  </a:cubicBezTo>
                  <a:cubicBezTo>
                    <a:pt x="108" y="310"/>
                    <a:pt x="108" y="310"/>
                    <a:pt x="108" y="310"/>
                  </a:cubicBezTo>
                  <a:cubicBezTo>
                    <a:pt x="97" y="301"/>
                    <a:pt x="97" y="301"/>
                    <a:pt x="97" y="301"/>
                  </a:cubicBezTo>
                  <a:cubicBezTo>
                    <a:pt x="88" y="293"/>
                    <a:pt x="74" y="295"/>
                    <a:pt x="66" y="305"/>
                  </a:cubicBezTo>
                  <a:cubicBezTo>
                    <a:pt x="58" y="315"/>
                    <a:pt x="60" y="329"/>
                    <a:pt x="70" y="336"/>
                  </a:cubicBezTo>
                  <a:cubicBezTo>
                    <a:pt x="100" y="361"/>
                    <a:pt x="100" y="361"/>
                    <a:pt x="100" y="361"/>
                  </a:cubicBezTo>
                  <a:cubicBezTo>
                    <a:pt x="104" y="364"/>
                    <a:pt x="109" y="366"/>
                    <a:pt x="114" y="366"/>
                  </a:cubicBezTo>
                  <a:cubicBezTo>
                    <a:pt x="116" y="366"/>
                    <a:pt x="117" y="365"/>
                    <a:pt x="118" y="365"/>
                  </a:cubicBezTo>
                  <a:cubicBezTo>
                    <a:pt x="125" y="364"/>
                    <a:pt x="130" y="360"/>
                    <a:pt x="133" y="355"/>
                  </a:cubicBezTo>
                  <a:cubicBezTo>
                    <a:pt x="168" y="299"/>
                    <a:pt x="168" y="299"/>
                    <a:pt x="168" y="299"/>
                  </a:cubicBezTo>
                  <a:cubicBezTo>
                    <a:pt x="175" y="288"/>
                    <a:pt x="171" y="274"/>
                    <a:pt x="161" y="268"/>
                  </a:cubicBezTo>
                  <a:close/>
                  <a:moveTo>
                    <a:pt x="394" y="505"/>
                  </a:moveTo>
                  <a:cubicBezTo>
                    <a:pt x="394" y="493"/>
                    <a:pt x="384" y="483"/>
                    <a:pt x="371" y="483"/>
                  </a:cubicBezTo>
                  <a:cubicBezTo>
                    <a:pt x="224" y="483"/>
                    <a:pt x="224" y="483"/>
                    <a:pt x="224" y="483"/>
                  </a:cubicBezTo>
                  <a:cubicBezTo>
                    <a:pt x="212" y="483"/>
                    <a:pt x="202" y="493"/>
                    <a:pt x="202" y="505"/>
                  </a:cubicBezTo>
                  <a:cubicBezTo>
                    <a:pt x="202" y="517"/>
                    <a:pt x="212" y="528"/>
                    <a:pt x="224" y="528"/>
                  </a:cubicBezTo>
                  <a:cubicBezTo>
                    <a:pt x="371" y="528"/>
                    <a:pt x="371" y="528"/>
                    <a:pt x="371" y="528"/>
                  </a:cubicBezTo>
                  <a:cubicBezTo>
                    <a:pt x="384" y="528"/>
                    <a:pt x="394" y="517"/>
                    <a:pt x="394" y="505"/>
                  </a:cubicBezTo>
                  <a:close/>
                  <a:moveTo>
                    <a:pt x="394" y="343"/>
                  </a:moveTo>
                  <a:cubicBezTo>
                    <a:pt x="394" y="331"/>
                    <a:pt x="384" y="321"/>
                    <a:pt x="371" y="321"/>
                  </a:cubicBezTo>
                  <a:cubicBezTo>
                    <a:pt x="224" y="321"/>
                    <a:pt x="224" y="321"/>
                    <a:pt x="224" y="321"/>
                  </a:cubicBezTo>
                  <a:cubicBezTo>
                    <a:pt x="212" y="321"/>
                    <a:pt x="202" y="331"/>
                    <a:pt x="202" y="343"/>
                  </a:cubicBezTo>
                  <a:cubicBezTo>
                    <a:pt x="202" y="355"/>
                    <a:pt x="212" y="366"/>
                    <a:pt x="224" y="366"/>
                  </a:cubicBezTo>
                  <a:cubicBezTo>
                    <a:pt x="371" y="366"/>
                    <a:pt x="371" y="366"/>
                    <a:pt x="371" y="366"/>
                  </a:cubicBezTo>
                  <a:cubicBezTo>
                    <a:pt x="384" y="366"/>
                    <a:pt x="394" y="355"/>
                    <a:pt x="394" y="343"/>
                  </a:cubicBezTo>
                  <a:close/>
                  <a:moveTo>
                    <a:pt x="394" y="343"/>
                  </a:moveTo>
                  <a:cubicBezTo>
                    <a:pt x="394" y="343"/>
                    <a:pt x="394" y="343"/>
                    <a:pt x="394" y="34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8676900" y="4143816"/>
            <a:ext cx="775981" cy="775981"/>
            <a:chOff x="7330440" y="854244"/>
            <a:chExt cx="1127760" cy="1127760"/>
          </a:xfrm>
        </p:grpSpPr>
        <p:sp>
          <p:nvSpPr>
            <p:cNvPr id="7" name="Elipse 6"/>
            <p:cNvSpPr/>
            <p:nvPr/>
          </p:nvSpPr>
          <p:spPr>
            <a:xfrm>
              <a:off x="7330440" y="854244"/>
              <a:ext cx="1127760" cy="1127760"/>
            </a:xfrm>
            <a:prstGeom prst="ellipse">
              <a:avLst/>
            </a:prstGeom>
            <a:gradFill>
              <a:gsLst>
                <a:gs pos="0">
                  <a:srgbClr val="FC8563"/>
                </a:gs>
                <a:gs pos="100000">
                  <a:srgbClr val="ED394B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18" name="Grupo 17"/>
            <p:cNvGrpSpPr/>
            <p:nvPr/>
          </p:nvGrpSpPr>
          <p:grpSpPr>
            <a:xfrm>
              <a:off x="7624620" y="1160495"/>
              <a:ext cx="517456" cy="515258"/>
              <a:chOff x="8658226" y="1389063"/>
              <a:chExt cx="747713" cy="744537"/>
            </a:xfrm>
          </p:grpSpPr>
          <p:sp>
            <p:nvSpPr>
              <p:cNvPr id="19" name="Freeform 7"/>
              <p:cNvSpPr>
                <a:spLocks noEditPoints="1"/>
              </p:cNvSpPr>
              <p:nvPr/>
            </p:nvSpPr>
            <p:spPr bwMode="auto">
              <a:xfrm>
                <a:off x="8661401" y="2066925"/>
                <a:ext cx="744538" cy="66675"/>
              </a:xfrm>
              <a:custGeom>
                <a:avLst/>
                <a:gdLst>
                  <a:gd name="T0" fmla="*/ 657 w 689"/>
                  <a:gd name="T1" fmla="*/ 0 h 62"/>
                  <a:gd name="T2" fmla="*/ 31 w 689"/>
                  <a:gd name="T3" fmla="*/ 0 h 62"/>
                  <a:gd name="T4" fmla="*/ 0 w 689"/>
                  <a:gd name="T5" fmla="*/ 31 h 62"/>
                  <a:gd name="T6" fmla="*/ 31 w 689"/>
                  <a:gd name="T7" fmla="*/ 62 h 62"/>
                  <a:gd name="T8" fmla="*/ 657 w 689"/>
                  <a:gd name="T9" fmla="*/ 62 h 62"/>
                  <a:gd name="T10" fmla="*/ 689 w 689"/>
                  <a:gd name="T11" fmla="*/ 31 h 62"/>
                  <a:gd name="T12" fmla="*/ 657 w 689"/>
                  <a:gd name="T13" fmla="*/ 0 h 62"/>
                  <a:gd name="T14" fmla="*/ 657 w 689"/>
                  <a:gd name="T15" fmla="*/ 0 h 62"/>
                  <a:gd name="T16" fmla="*/ 657 w 689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9" h="62">
                    <a:moveTo>
                      <a:pt x="657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657" y="62"/>
                      <a:pt x="657" y="62"/>
                      <a:pt x="657" y="62"/>
                    </a:cubicBezTo>
                    <a:cubicBezTo>
                      <a:pt x="675" y="62"/>
                      <a:pt x="689" y="48"/>
                      <a:pt x="689" y="31"/>
                    </a:cubicBezTo>
                    <a:cubicBezTo>
                      <a:pt x="689" y="14"/>
                      <a:pt x="675" y="0"/>
                      <a:pt x="657" y="0"/>
                    </a:cubicBezTo>
                    <a:close/>
                    <a:moveTo>
                      <a:pt x="657" y="0"/>
                    </a:moveTo>
                    <a:cubicBezTo>
                      <a:pt x="657" y="0"/>
                      <a:pt x="657" y="0"/>
                      <a:pt x="657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" name="Freeform 8"/>
              <p:cNvSpPr>
                <a:spLocks noEditPoints="1"/>
              </p:cNvSpPr>
              <p:nvPr/>
            </p:nvSpPr>
            <p:spPr bwMode="auto">
              <a:xfrm>
                <a:off x="8702676" y="1639888"/>
                <a:ext cx="660400" cy="406400"/>
              </a:xfrm>
              <a:custGeom>
                <a:avLst/>
                <a:gdLst>
                  <a:gd name="T0" fmla="*/ 31 w 610"/>
                  <a:gd name="T1" fmla="*/ 313 h 376"/>
                  <a:gd name="T2" fmla="*/ 0 w 610"/>
                  <a:gd name="T3" fmla="*/ 345 h 376"/>
                  <a:gd name="T4" fmla="*/ 31 w 610"/>
                  <a:gd name="T5" fmla="*/ 376 h 376"/>
                  <a:gd name="T6" fmla="*/ 579 w 610"/>
                  <a:gd name="T7" fmla="*/ 376 h 376"/>
                  <a:gd name="T8" fmla="*/ 610 w 610"/>
                  <a:gd name="T9" fmla="*/ 345 h 376"/>
                  <a:gd name="T10" fmla="*/ 579 w 610"/>
                  <a:gd name="T11" fmla="*/ 313 h 376"/>
                  <a:gd name="T12" fmla="*/ 571 w 610"/>
                  <a:gd name="T13" fmla="*/ 313 h 376"/>
                  <a:gd name="T14" fmla="*/ 571 w 610"/>
                  <a:gd name="T15" fmla="*/ 32 h 376"/>
                  <a:gd name="T16" fmla="*/ 579 w 610"/>
                  <a:gd name="T17" fmla="*/ 32 h 376"/>
                  <a:gd name="T18" fmla="*/ 595 w 610"/>
                  <a:gd name="T19" fmla="*/ 16 h 376"/>
                  <a:gd name="T20" fmla="*/ 579 w 610"/>
                  <a:gd name="T21" fmla="*/ 0 h 376"/>
                  <a:gd name="T22" fmla="*/ 31 w 610"/>
                  <a:gd name="T23" fmla="*/ 0 h 376"/>
                  <a:gd name="T24" fmla="*/ 16 w 610"/>
                  <a:gd name="T25" fmla="*/ 16 h 376"/>
                  <a:gd name="T26" fmla="*/ 31 w 610"/>
                  <a:gd name="T27" fmla="*/ 32 h 376"/>
                  <a:gd name="T28" fmla="*/ 39 w 610"/>
                  <a:gd name="T29" fmla="*/ 32 h 376"/>
                  <a:gd name="T30" fmla="*/ 39 w 610"/>
                  <a:gd name="T31" fmla="*/ 313 h 376"/>
                  <a:gd name="T32" fmla="*/ 31 w 610"/>
                  <a:gd name="T33" fmla="*/ 313 h 376"/>
                  <a:gd name="T34" fmla="*/ 509 w 610"/>
                  <a:gd name="T35" fmla="*/ 32 h 376"/>
                  <a:gd name="T36" fmla="*/ 509 w 610"/>
                  <a:gd name="T37" fmla="*/ 313 h 376"/>
                  <a:gd name="T38" fmla="*/ 415 w 610"/>
                  <a:gd name="T39" fmla="*/ 313 h 376"/>
                  <a:gd name="T40" fmla="*/ 415 w 610"/>
                  <a:gd name="T41" fmla="*/ 32 h 376"/>
                  <a:gd name="T42" fmla="*/ 509 w 610"/>
                  <a:gd name="T43" fmla="*/ 32 h 376"/>
                  <a:gd name="T44" fmla="*/ 352 w 610"/>
                  <a:gd name="T45" fmla="*/ 32 h 376"/>
                  <a:gd name="T46" fmla="*/ 352 w 610"/>
                  <a:gd name="T47" fmla="*/ 313 h 376"/>
                  <a:gd name="T48" fmla="*/ 258 w 610"/>
                  <a:gd name="T49" fmla="*/ 313 h 376"/>
                  <a:gd name="T50" fmla="*/ 258 w 610"/>
                  <a:gd name="T51" fmla="*/ 32 h 376"/>
                  <a:gd name="T52" fmla="*/ 352 w 610"/>
                  <a:gd name="T53" fmla="*/ 32 h 376"/>
                  <a:gd name="T54" fmla="*/ 102 w 610"/>
                  <a:gd name="T55" fmla="*/ 32 h 376"/>
                  <a:gd name="T56" fmla="*/ 196 w 610"/>
                  <a:gd name="T57" fmla="*/ 32 h 376"/>
                  <a:gd name="T58" fmla="*/ 196 w 610"/>
                  <a:gd name="T59" fmla="*/ 313 h 376"/>
                  <a:gd name="T60" fmla="*/ 102 w 610"/>
                  <a:gd name="T61" fmla="*/ 313 h 376"/>
                  <a:gd name="T62" fmla="*/ 102 w 610"/>
                  <a:gd name="T63" fmla="*/ 32 h 376"/>
                  <a:gd name="T64" fmla="*/ 102 w 610"/>
                  <a:gd name="T65" fmla="*/ 32 h 376"/>
                  <a:gd name="T66" fmla="*/ 102 w 610"/>
                  <a:gd name="T67" fmla="*/ 32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10" h="376">
                    <a:moveTo>
                      <a:pt x="31" y="313"/>
                    </a:moveTo>
                    <a:cubicBezTo>
                      <a:pt x="14" y="313"/>
                      <a:pt x="0" y="327"/>
                      <a:pt x="0" y="345"/>
                    </a:cubicBezTo>
                    <a:cubicBezTo>
                      <a:pt x="0" y="362"/>
                      <a:pt x="14" y="376"/>
                      <a:pt x="31" y="376"/>
                    </a:cubicBezTo>
                    <a:cubicBezTo>
                      <a:pt x="579" y="376"/>
                      <a:pt x="579" y="376"/>
                      <a:pt x="579" y="376"/>
                    </a:cubicBezTo>
                    <a:cubicBezTo>
                      <a:pt x="596" y="376"/>
                      <a:pt x="610" y="362"/>
                      <a:pt x="610" y="345"/>
                    </a:cubicBezTo>
                    <a:cubicBezTo>
                      <a:pt x="610" y="327"/>
                      <a:pt x="596" y="313"/>
                      <a:pt x="579" y="313"/>
                    </a:cubicBezTo>
                    <a:cubicBezTo>
                      <a:pt x="571" y="313"/>
                      <a:pt x="571" y="313"/>
                      <a:pt x="571" y="313"/>
                    </a:cubicBezTo>
                    <a:cubicBezTo>
                      <a:pt x="571" y="32"/>
                      <a:pt x="571" y="32"/>
                      <a:pt x="571" y="32"/>
                    </a:cubicBezTo>
                    <a:cubicBezTo>
                      <a:pt x="579" y="32"/>
                      <a:pt x="579" y="32"/>
                      <a:pt x="579" y="32"/>
                    </a:cubicBezTo>
                    <a:cubicBezTo>
                      <a:pt x="588" y="32"/>
                      <a:pt x="595" y="25"/>
                      <a:pt x="595" y="16"/>
                    </a:cubicBezTo>
                    <a:cubicBezTo>
                      <a:pt x="595" y="7"/>
                      <a:pt x="588" y="0"/>
                      <a:pt x="579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3" y="0"/>
                      <a:pt x="16" y="7"/>
                      <a:pt x="16" y="16"/>
                    </a:cubicBezTo>
                    <a:cubicBezTo>
                      <a:pt x="16" y="25"/>
                      <a:pt x="23" y="32"/>
                      <a:pt x="31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9" y="313"/>
                      <a:pt x="39" y="313"/>
                      <a:pt x="39" y="313"/>
                    </a:cubicBezTo>
                    <a:cubicBezTo>
                      <a:pt x="31" y="313"/>
                      <a:pt x="31" y="313"/>
                      <a:pt x="31" y="313"/>
                    </a:cubicBezTo>
                    <a:close/>
                    <a:moveTo>
                      <a:pt x="509" y="32"/>
                    </a:moveTo>
                    <a:cubicBezTo>
                      <a:pt x="509" y="313"/>
                      <a:pt x="509" y="313"/>
                      <a:pt x="509" y="313"/>
                    </a:cubicBezTo>
                    <a:cubicBezTo>
                      <a:pt x="415" y="313"/>
                      <a:pt x="415" y="313"/>
                      <a:pt x="415" y="313"/>
                    </a:cubicBezTo>
                    <a:cubicBezTo>
                      <a:pt x="415" y="32"/>
                      <a:pt x="415" y="32"/>
                      <a:pt x="415" y="32"/>
                    </a:cubicBezTo>
                    <a:lnTo>
                      <a:pt x="509" y="32"/>
                    </a:lnTo>
                    <a:close/>
                    <a:moveTo>
                      <a:pt x="352" y="32"/>
                    </a:moveTo>
                    <a:cubicBezTo>
                      <a:pt x="352" y="313"/>
                      <a:pt x="352" y="313"/>
                      <a:pt x="352" y="313"/>
                    </a:cubicBezTo>
                    <a:cubicBezTo>
                      <a:pt x="258" y="313"/>
                      <a:pt x="258" y="313"/>
                      <a:pt x="258" y="313"/>
                    </a:cubicBezTo>
                    <a:cubicBezTo>
                      <a:pt x="258" y="32"/>
                      <a:pt x="258" y="32"/>
                      <a:pt x="258" y="32"/>
                    </a:cubicBezTo>
                    <a:lnTo>
                      <a:pt x="352" y="32"/>
                    </a:lnTo>
                    <a:close/>
                    <a:moveTo>
                      <a:pt x="102" y="32"/>
                    </a:moveTo>
                    <a:cubicBezTo>
                      <a:pt x="196" y="32"/>
                      <a:pt x="196" y="32"/>
                      <a:pt x="196" y="32"/>
                    </a:cubicBezTo>
                    <a:cubicBezTo>
                      <a:pt x="196" y="313"/>
                      <a:pt x="196" y="313"/>
                      <a:pt x="196" y="313"/>
                    </a:cubicBezTo>
                    <a:cubicBezTo>
                      <a:pt x="102" y="313"/>
                      <a:pt x="102" y="313"/>
                      <a:pt x="102" y="313"/>
                    </a:cubicBezTo>
                    <a:lnTo>
                      <a:pt x="102" y="32"/>
                    </a:lnTo>
                    <a:close/>
                    <a:moveTo>
                      <a:pt x="102" y="32"/>
                    </a:moveTo>
                    <a:cubicBezTo>
                      <a:pt x="102" y="32"/>
                      <a:pt x="102" y="32"/>
                      <a:pt x="102" y="3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" name="Freeform 9"/>
              <p:cNvSpPr>
                <a:spLocks noEditPoints="1"/>
              </p:cNvSpPr>
              <p:nvPr/>
            </p:nvSpPr>
            <p:spPr bwMode="auto">
              <a:xfrm>
                <a:off x="8658226" y="1389063"/>
                <a:ext cx="747713" cy="220663"/>
              </a:xfrm>
              <a:custGeom>
                <a:avLst/>
                <a:gdLst>
                  <a:gd name="T0" fmla="*/ 33 w 691"/>
                  <a:gd name="T1" fmla="*/ 204 h 204"/>
                  <a:gd name="T2" fmla="*/ 659 w 691"/>
                  <a:gd name="T3" fmla="*/ 204 h 204"/>
                  <a:gd name="T4" fmla="*/ 660 w 691"/>
                  <a:gd name="T5" fmla="*/ 204 h 204"/>
                  <a:gd name="T6" fmla="*/ 691 w 691"/>
                  <a:gd name="T7" fmla="*/ 173 h 204"/>
                  <a:gd name="T8" fmla="*/ 670 w 691"/>
                  <a:gd name="T9" fmla="*/ 143 h 204"/>
                  <a:gd name="T10" fmla="*/ 359 w 691"/>
                  <a:gd name="T11" fmla="*/ 4 h 204"/>
                  <a:gd name="T12" fmla="*/ 333 w 691"/>
                  <a:gd name="T13" fmla="*/ 4 h 204"/>
                  <a:gd name="T14" fmla="*/ 21 w 691"/>
                  <a:gd name="T15" fmla="*/ 144 h 204"/>
                  <a:gd name="T16" fmla="*/ 3 w 691"/>
                  <a:gd name="T17" fmla="*/ 179 h 204"/>
                  <a:gd name="T18" fmla="*/ 33 w 691"/>
                  <a:gd name="T19" fmla="*/ 204 h 204"/>
                  <a:gd name="T20" fmla="*/ 33 w 691"/>
                  <a:gd name="T21" fmla="*/ 204 h 204"/>
                  <a:gd name="T22" fmla="*/ 33 w 691"/>
                  <a:gd name="T23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1" h="204">
                    <a:moveTo>
                      <a:pt x="33" y="204"/>
                    </a:moveTo>
                    <a:cubicBezTo>
                      <a:pt x="659" y="204"/>
                      <a:pt x="659" y="204"/>
                      <a:pt x="659" y="204"/>
                    </a:cubicBezTo>
                    <a:cubicBezTo>
                      <a:pt x="659" y="204"/>
                      <a:pt x="660" y="204"/>
                      <a:pt x="660" y="204"/>
                    </a:cubicBezTo>
                    <a:cubicBezTo>
                      <a:pt x="677" y="204"/>
                      <a:pt x="691" y="190"/>
                      <a:pt x="691" y="173"/>
                    </a:cubicBezTo>
                    <a:cubicBezTo>
                      <a:pt x="691" y="159"/>
                      <a:pt x="682" y="148"/>
                      <a:pt x="670" y="143"/>
                    </a:cubicBezTo>
                    <a:cubicBezTo>
                      <a:pt x="359" y="4"/>
                      <a:pt x="359" y="4"/>
                      <a:pt x="359" y="4"/>
                    </a:cubicBezTo>
                    <a:cubicBezTo>
                      <a:pt x="351" y="0"/>
                      <a:pt x="342" y="0"/>
                      <a:pt x="333" y="4"/>
                    </a:cubicBezTo>
                    <a:cubicBezTo>
                      <a:pt x="21" y="144"/>
                      <a:pt x="21" y="144"/>
                      <a:pt x="21" y="144"/>
                    </a:cubicBezTo>
                    <a:cubicBezTo>
                      <a:pt x="7" y="150"/>
                      <a:pt x="0" y="165"/>
                      <a:pt x="3" y="179"/>
                    </a:cubicBezTo>
                    <a:cubicBezTo>
                      <a:pt x="6" y="194"/>
                      <a:pt x="19" y="204"/>
                      <a:pt x="33" y="204"/>
                    </a:cubicBezTo>
                    <a:close/>
                    <a:moveTo>
                      <a:pt x="33" y="204"/>
                    </a:moveTo>
                    <a:cubicBezTo>
                      <a:pt x="33" y="204"/>
                      <a:pt x="33" y="204"/>
                      <a:pt x="33" y="20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</p:grpSp>
      </p:grpSp>
      <p:sp>
        <p:nvSpPr>
          <p:cNvPr id="25" name="CuadroTexto 5"/>
          <p:cNvSpPr txBox="1">
            <a:spLocks noChangeArrowheads="1"/>
          </p:cNvSpPr>
          <p:nvPr/>
        </p:nvSpPr>
        <p:spPr bwMode="auto">
          <a:xfrm>
            <a:off x="4923011" y="5127270"/>
            <a:ext cx="2403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CO" altLang="es-CO" sz="2000" b="1" dirty="0">
                <a:solidFill>
                  <a:schemeClr val="bg1"/>
                </a:solidFill>
                <a:latin typeface="Oswald" panose="02000303000000000000" pitchFamily="2" charset="0"/>
              </a:rPr>
              <a:t>Puntapié 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4923011" y="5570881"/>
            <a:ext cx="240347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800"/>
              </a:spcBef>
              <a:defRPr/>
            </a:pP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600" dirty="0">
                <a:solidFill>
                  <a:schemeClr val="bg1"/>
                </a:solidFill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Tenaris y el gobierno de Argentina firmaron el contrato para la provisión de tubos con costura </a:t>
            </a:r>
            <a:endParaRPr lang="es-CO" altLang="es-CO" sz="1600" dirty="0">
              <a:solidFill>
                <a:schemeClr val="bg1"/>
              </a:solidFill>
              <a:latin typeface="Oswald" panose="02000303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CuadroTexto 5"/>
          <p:cNvSpPr txBox="1">
            <a:spLocks noChangeArrowheads="1"/>
          </p:cNvSpPr>
          <p:nvPr/>
        </p:nvSpPr>
        <p:spPr bwMode="auto">
          <a:xfrm>
            <a:off x="8013215" y="5127270"/>
            <a:ext cx="29198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CO" altLang="es-CO" sz="2000" b="1" dirty="0">
                <a:solidFill>
                  <a:schemeClr val="bg1"/>
                </a:solidFill>
                <a:latin typeface="Oswald" panose="02000303000000000000" pitchFamily="2" charset="0"/>
              </a:rPr>
              <a:t>Obra de interés nacional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5E2E18-9548-45E7-86E0-8E8DAACC6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45"/>
          <a:stretch/>
        </p:blipFill>
        <p:spPr>
          <a:xfrm>
            <a:off x="1551435" y="1765242"/>
            <a:ext cx="2836114" cy="1816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0600494-F40E-4364-9961-F2D71AC3D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"/>
          <a:stretch/>
        </p:blipFill>
        <p:spPr bwMode="auto">
          <a:xfrm>
            <a:off x="7511051" y="1844866"/>
            <a:ext cx="3407803" cy="1824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F7176EE-BE11-4B38-BD6E-D8C3DF9A7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458" y="1801704"/>
            <a:ext cx="2739599" cy="1824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516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B97F97-7E5B-4EA8-858D-375679790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4" t="841"/>
          <a:stretch/>
        </p:blipFill>
        <p:spPr>
          <a:xfrm>
            <a:off x="-77594" y="0"/>
            <a:ext cx="9221594" cy="6858000"/>
          </a:xfrm>
          <a:prstGeom prst="rect">
            <a:avLst/>
          </a:prstGeom>
        </p:spPr>
      </p:pic>
      <p:sp>
        <p:nvSpPr>
          <p:cNvPr id="4" name="Forma libre 3"/>
          <p:cNvSpPr/>
          <p:nvPr/>
        </p:nvSpPr>
        <p:spPr>
          <a:xfrm>
            <a:off x="6096000" y="-29236"/>
            <a:ext cx="6096000" cy="6858000"/>
          </a:xfrm>
          <a:custGeom>
            <a:avLst/>
            <a:gdLst>
              <a:gd name="connsiteX0" fmla="*/ 1299596 w 7150517"/>
              <a:gd name="connsiteY0" fmla="*/ 0 h 6858000"/>
              <a:gd name="connsiteX1" fmla="*/ 7150517 w 7150517"/>
              <a:gd name="connsiteY1" fmla="*/ 0 h 6858000"/>
              <a:gd name="connsiteX2" fmla="*/ 7150517 w 7150517"/>
              <a:gd name="connsiteY2" fmla="*/ 6858000 h 6858000"/>
              <a:gd name="connsiteX3" fmla="*/ 1299596 w 7150517"/>
              <a:gd name="connsiteY3" fmla="*/ 6858000 h 6858000"/>
              <a:gd name="connsiteX4" fmla="*/ 1286423 w 7150517"/>
              <a:gd name="connsiteY4" fmla="*/ 6844190 h 6858000"/>
              <a:gd name="connsiteX5" fmla="*/ 0 w 7150517"/>
              <a:gd name="connsiteY5" fmla="*/ 3429000 h 6858000"/>
              <a:gd name="connsiteX6" fmla="*/ 1286423 w 7150517"/>
              <a:gd name="connsiteY6" fmla="*/ 138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0517" h="6858000">
                <a:moveTo>
                  <a:pt x="1299596" y="0"/>
                </a:moveTo>
                <a:lnTo>
                  <a:pt x="7150517" y="0"/>
                </a:lnTo>
                <a:lnTo>
                  <a:pt x="7150517" y="6858000"/>
                </a:lnTo>
                <a:lnTo>
                  <a:pt x="1299596" y="6858000"/>
                </a:lnTo>
                <a:lnTo>
                  <a:pt x="1286423" y="6844190"/>
                </a:lnTo>
                <a:cubicBezTo>
                  <a:pt x="491605" y="5970167"/>
                  <a:pt x="0" y="4762715"/>
                  <a:pt x="0" y="3429000"/>
                </a:cubicBezTo>
                <a:cubicBezTo>
                  <a:pt x="0" y="2095286"/>
                  <a:pt x="491605" y="887834"/>
                  <a:pt x="1286423" y="13811"/>
                </a:cubicBezTo>
                <a:close/>
              </a:path>
            </a:pathLst>
          </a:custGeom>
          <a:gradFill>
            <a:gsLst>
              <a:gs pos="0">
                <a:srgbClr val="374562"/>
              </a:gs>
              <a:gs pos="100000">
                <a:srgbClr val="2E394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Elipse 1"/>
          <p:cNvSpPr/>
          <p:nvPr/>
        </p:nvSpPr>
        <p:spPr>
          <a:xfrm>
            <a:off x="7990750" y="4936558"/>
            <a:ext cx="1689195" cy="1716993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/>
          <p:cNvSpPr/>
          <p:nvPr/>
        </p:nvSpPr>
        <p:spPr>
          <a:xfrm>
            <a:off x="8128372" y="5056267"/>
            <a:ext cx="1413949" cy="14775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0" dir="6240000" sx="84000" sy="84000" algn="t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5"/>
          <p:cNvSpPr txBox="1">
            <a:spLocks noChangeArrowheads="1"/>
          </p:cNvSpPr>
          <p:nvPr/>
        </p:nvSpPr>
        <p:spPr bwMode="auto">
          <a:xfrm>
            <a:off x="7314923" y="856003"/>
            <a:ext cx="3296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800" dirty="0">
                <a:solidFill>
                  <a:schemeClr val="bg1"/>
                </a:solidFill>
                <a:latin typeface="Oswald" panose="02000303000000000000" pitchFamily="2" charset="0"/>
              </a:rPr>
              <a:t>Tenaris </a:t>
            </a:r>
          </a:p>
        </p:txBody>
      </p:sp>
      <p:sp>
        <p:nvSpPr>
          <p:cNvPr id="19" name="CuadroTexto 5"/>
          <p:cNvSpPr txBox="1">
            <a:spLocks noChangeArrowheads="1"/>
          </p:cNvSpPr>
          <p:nvPr/>
        </p:nvSpPr>
        <p:spPr bwMode="auto">
          <a:xfrm>
            <a:off x="7314923" y="-67327"/>
            <a:ext cx="39119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7200" b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l"/>
            <a:r>
              <a:rPr lang="es-CO" altLang="es-CO" sz="5400" dirty="0"/>
              <a:t>Empresas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7457930" y="1341538"/>
            <a:ext cx="418039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2" name="CuadroTexto 5">
            <a:extLst>
              <a:ext uri="{FF2B5EF4-FFF2-40B4-BE49-F238E27FC236}">
                <a16:creationId xmlns:a16="http://schemas.microsoft.com/office/drawing/2014/main" id="{32146207-7F15-4E7E-BA74-01954AD4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141" y="4254515"/>
            <a:ext cx="3296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800" dirty="0">
                <a:solidFill>
                  <a:schemeClr val="bg1"/>
                </a:solidFill>
                <a:latin typeface="Oswald" panose="02000303000000000000" pitchFamily="2" charset="0"/>
              </a:rPr>
              <a:t>I-Mega ingeniería 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498A23B-A9A4-4B57-8265-7F840CB04880}"/>
              </a:ext>
            </a:extLst>
          </p:cNvPr>
          <p:cNvSpPr/>
          <p:nvPr/>
        </p:nvSpPr>
        <p:spPr>
          <a:xfrm>
            <a:off x="6896884" y="4732016"/>
            <a:ext cx="418039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69E26B3-564F-402A-AF4A-DCBF6CDFC6AB}"/>
              </a:ext>
            </a:extLst>
          </p:cNvPr>
          <p:cNvSpPr/>
          <p:nvPr/>
        </p:nvSpPr>
        <p:spPr>
          <a:xfrm>
            <a:off x="7037539" y="1682771"/>
            <a:ext cx="1689195" cy="1716993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E8EF15B9-0696-4F36-A287-640892C4462C}"/>
              </a:ext>
            </a:extLst>
          </p:cNvPr>
          <p:cNvSpPr/>
          <p:nvPr/>
        </p:nvSpPr>
        <p:spPr>
          <a:xfrm>
            <a:off x="7181473" y="1799404"/>
            <a:ext cx="1413949" cy="14775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0" dir="6240000" sx="84000" sy="84000" algn="t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6C6CE9-7AF4-43B6-A564-103808B0C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4"/>
          <a:stretch/>
        </p:blipFill>
        <p:spPr bwMode="auto">
          <a:xfrm>
            <a:off x="7272610" y="2242008"/>
            <a:ext cx="1157593" cy="52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465DB4-29E0-4DAF-AECB-13D6FB4B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31" t="27979" r="14383" b="33907"/>
          <a:stretch/>
        </p:blipFill>
        <p:spPr>
          <a:xfrm>
            <a:off x="8284139" y="5580667"/>
            <a:ext cx="1059022" cy="4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8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BD7E607B-6FAA-41CC-A5B8-94A7E8B1C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01" b="200"/>
          <a:stretch/>
        </p:blipFill>
        <p:spPr>
          <a:xfrm>
            <a:off x="4118917" y="-55990"/>
            <a:ext cx="8073083" cy="6913990"/>
          </a:xfrm>
          <a:prstGeom prst="rect">
            <a:avLst/>
          </a:prstGeom>
        </p:spPr>
      </p:pic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12CE675F-D869-4E7E-8685-B3BE173E9AE3}"/>
              </a:ext>
            </a:extLst>
          </p:cNvPr>
          <p:cNvSpPr/>
          <p:nvPr/>
        </p:nvSpPr>
        <p:spPr>
          <a:xfrm>
            <a:off x="6865442" y="3745682"/>
            <a:ext cx="3249188" cy="1238018"/>
          </a:xfrm>
          <a:prstGeom prst="roundRect">
            <a:avLst/>
          </a:prstGeom>
          <a:solidFill>
            <a:srgbClr val="FC85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FDA8A848-C5FF-4A02-A401-2232B04FDA13}"/>
              </a:ext>
            </a:extLst>
          </p:cNvPr>
          <p:cNvSpPr/>
          <p:nvPr/>
        </p:nvSpPr>
        <p:spPr>
          <a:xfrm>
            <a:off x="8026098" y="2199071"/>
            <a:ext cx="3249188" cy="1238018"/>
          </a:xfrm>
          <a:prstGeom prst="roundRect">
            <a:avLst/>
          </a:prstGeom>
          <a:solidFill>
            <a:srgbClr val="FC85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335F5C95-BF69-4962-99A2-37B65E72B92B}"/>
              </a:ext>
            </a:extLst>
          </p:cNvPr>
          <p:cNvSpPr/>
          <p:nvPr/>
        </p:nvSpPr>
        <p:spPr>
          <a:xfrm>
            <a:off x="8703677" y="529732"/>
            <a:ext cx="3475356" cy="1416857"/>
          </a:xfrm>
          <a:prstGeom prst="roundRect">
            <a:avLst/>
          </a:prstGeom>
          <a:solidFill>
            <a:srgbClr val="FC85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B320B3F1-8731-4A23-9D29-7288884132D2}"/>
              </a:ext>
            </a:extLst>
          </p:cNvPr>
          <p:cNvSpPr/>
          <p:nvPr/>
        </p:nvSpPr>
        <p:spPr>
          <a:xfrm>
            <a:off x="5892697" y="5254354"/>
            <a:ext cx="3249188" cy="1238018"/>
          </a:xfrm>
          <a:prstGeom prst="roundRect">
            <a:avLst/>
          </a:prstGeom>
          <a:solidFill>
            <a:srgbClr val="FC85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Rectángulo 1"/>
          <p:cNvSpPr/>
          <p:nvPr/>
        </p:nvSpPr>
        <p:spPr>
          <a:xfrm>
            <a:off x="0" y="0"/>
            <a:ext cx="8966579" cy="6871647"/>
          </a:xfrm>
          <a:custGeom>
            <a:avLst/>
            <a:gdLst>
              <a:gd name="connsiteX0" fmla="*/ 0 w 8966579"/>
              <a:gd name="connsiteY0" fmla="*/ 0 h 6858000"/>
              <a:gd name="connsiteX1" fmla="*/ 8966579 w 8966579"/>
              <a:gd name="connsiteY1" fmla="*/ 0 h 6858000"/>
              <a:gd name="connsiteX2" fmla="*/ 8966579 w 8966579"/>
              <a:gd name="connsiteY2" fmla="*/ 6858000 h 6858000"/>
              <a:gd name="connsiteX3" fmla="*/ 0 w 8966579"/>
              <a:gd name="connsiteY3" fmla="*/ 6858000 h 6858000"/>
              <a:gd name="connsiteX4" fmla="*/ 0 w 8966579"/>
              <a:gd name="connsiteY4" fmla="*/ 0 h 6858000"/>
              <a:gd name="connsiteX0" fmla="*/ 0 w 8966579"/>
              <a:gd name="connsiteY0" fmla="*/ 0 h 6871647"/>
              <a:gd name="connsiteX1" fmla="*/ 8966579 w 8966579"/>
              <a:gd name="connsiteY1" fmla="*/ 0 h 6871647"/>
              <a:gd name="connsiteX2" fmla="*/ 4299045 w 8966579"/>
              <a:gd name="connsiteY2" fmla="*/ 6871647 h 6871647"/>
              <a:gd name="connsiteX3" fmla="*/ 0 w 8966579"/>
              <a:gd name="connsiteY3" fmla="*/ 6858000 h 6871647"/>
              <a:gd name="connsiteX4" fmla="*/ 0 w 8966579"/>
              <a:gd name="connsiteY4" fmla="*/ 0 h 68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6579" h="6871647">
                <a:moveTo>
                  <a:pt x="0" y="0"/>
                </a:moveTo>
                <a:lnTo>
                  <a:pt x="8966579" y="0"/>
                </a:lnTo>
                <a:lnTo>
                  <a:pt x="4299045" y="687164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74562"/>
              </a:gs>
              <a:gs pos="100000">
                <a:srgbClr val="2E394D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5"/>
          <p:cNvSpPr txBox="1">
            <a:spLocks noChangeArrowheads="1"/>
          </p:cNvSpPr>
          <p:nvPr/>
        </p:nvSpPr>
        <p:spPr bwMode="auto">
          <a:xfrm>
            <a:off x="1277954" y="2590686"/>
            <a:ext cx="3296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800" dirty="0">
                <a:solidFill>
                  <a:schemeClr val="bg1"/>
                </a:solidFill>
                <a:latin typeface="Oswald" panose="02000303000000000000" pitchFamily="2" charset="0"/>
              </a:rPr>
              <a:t>Tubo con costura </a:t>
            </a:r>
          </a:p>
        </p:txBody>
      </p:sp>
      <p:sp>
        <p:nvSpPr>
          <p:cNvPr id="5" name="CuadroTexto 5"/>
          <p:cNvSpPr txBox="1">
            <a:spLocks noChangeArrowheads="1"/>
          </p:cNvSpPr>
          <p:nvPr/>
        </p:nvSpPr>
        <p:spPr bwMode="auto">
          <a:xfrm>
            <a:off x="1232351" y="1614066"/>
            <a:ext cx="3296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7200" b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l"/>
            <a:r>
              <a:rPr lang="es-CO" altLang="es-CO" sz="5400" dirty="0"/>
              <a:t>Flujograma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384634" y="3167196"/>
            <a:ext cx="418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6702555" y="2123110"/>
            <a:ext cx="1127760" cy="1127760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CuadroTexto 5"/>
          <p:cNvSpPr txBox="1">
            <a:spLocks noChangeArrowheads="1"/>
          </p:cNvSpPr>
          <p:nvPr/>
        </p:nvSpPr>
        <p:spPr bwMode="auto">
          <a:xfrm>
            <a:off x="8915305" y="516285"/>
            <a:ext cx="27486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O" altLang="es-CO" sz="2400" b="1" dirty="0">
                <a:latin typeface="Oswald" panose="02000303000000000000" pitchFamily="2" charset="0"/>
              </a:rPr>
              <a:t>Conformado y soldadura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964536" y="1250531"/>
            <a:ext cx="319916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800"/>
              </a:spcBef>
              <a:defRPr/>
            </a:pP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 </a:t>
            </a:r>
            <a:r>
              <a:rPr lang="es-AR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dobla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en-US" b="1" dirty="0" err="1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chapa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para la </a:t>
            </a:r>
            <a:r>
              <a:rPr lang="es-AR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conformación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del </a:t>
            </a:r>
            <a:r>
              <a:rPr lang="es-AR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cilindro, luego procede a soldarse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s-CO" altLang="es-CO" dirty="0">
              <a:solidFill>
                <a:schemeClr val="bg1">
                  <a:lumMod val="50000"/>
                </a:schemeClr>
              </a:solidFill>
              <a:latin typeface="Oswald" panose="02000303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uadroTexto 5"/>
          <p:cNvSpPr txBox="1">
            <a:spLocks noChangeArrowheads="1"/>
          </p:cNvSpPr>
          <p:nvPr/>
        </p:nvSpPr>
        <p:spPr bwMode="auto">
          <a:xfrm>
            <a:off x="8026098" y="2228829"/>
            <a:ext cx="240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O" altLang="es-CO" sz="2400" b="1" dirty="0">
                <a:latin typeface="Oswald" panose="02000303000000000000" pitchFamily="2" charset="0"/>
              </a:rPr>
              <a:t>Expansión.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026098" y="2718160"/>
            <a:ext cx="317771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800"/>
              </a:spcBef>
              <a:defRPr/>
            </a:pPr>
            <a:r>
              <a:rPr lang="en-US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traves de un </a:t>
            </a:r>
            <a:r>
              <a:rPr lang="en-US" b="1" dirty="0" err="1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expansor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s-AR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busca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AR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obtener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una </a:t>
            </a:r>
            <a:r>
              <a:rPr lang="en-US" b="1" dirty="0" err="1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seccion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circular </a:t>
            </a:r>
            <a:endParaRPr lang="es-CO" altLang="es-CO" b="1" dirty="0">
              <a:latin typeface="Oswald" panose="02000303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uadroTexto 5"/>
          <p:cNvSpPr txBox="1">
            <a:spLocks noChangeArrowheads="1"/>
          </p:cNvSpPr>
          <p:nvPr/>
        </p:nvSpPr>
        <p:spPr bwMode="auto">
          <a:xfrm>
            <a:off x="7102111" y="3802178"/>
            <a:ext cx="240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400" b="1" dirty="0">
                <a:latin typeface="Oswald" panose="02000303000000000000" pitchFamily="2" charset="0"/>
              </a:rPr>
              <a:t>Corte y Biselado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102110" y="4291509"/>
            <a:ext cx="360627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800"/>
              </a:spcBef>
              <a:defRPr/>
            </a:pP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 </a:t>
            </a:r>
            <a:r>
              <a:rPr lang="en-US" b="1" dirty="0" err="1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procede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b="1" dirty="0" err="1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cortar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b="1" dirty="0" err="1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medida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y </a:t>
            </a:r>
            <a:r>
              <a:rPr lang="en-US" b="1" dirty="0" err="1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biselar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los </a:t>
            </a:r>
            <a:r>
              <a:rPr lang="en-US" b="1" dirty="0" err="1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extremos</a:t>
            </a:r>
            <a:r>
              <a:rPr lang="en-US" b="1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s-CO" altLang="es-CO" b="1" dirty="0">
              <a:latin typeface="Oswald" panose="02000303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6957874" y="2362617"/>
            <a:ext cx="636086" cy="637589"/>
          </a:xfrm>
          <a:custGeom>
            <a:avLst/>
            <a:gdLst>
              <a:gd name="T0" fmla="*/ 538 w 621"/>
              <a:gd name="T1" fmla="*/ 201 h 622"/>
              <a:gd name="T2" fmla="*/ 435 w 621"/>
              <a:gd name="T3" fmla="*/ 215 h 622"/>
              <a:gd name="T4" fmla="*/ 321 w 621"/>
              <a:gd name="T5" fmla="*/ 330 h 622"/>
              <a:gd name="T6" fmla="*/ 290 w 621"/>
              <a:gd name="T7" fmla="*/ 329 h 622"/>
              <a:gd name="T8" fmla="*/ 419 w 621"/>
              <a:gd name="T9" fmla="*/ 171 h 622"/>
              <a:gd name="T10" fmla="*/ 445 w 621"/>
              <a:gd name="T11" fmla="*/ 56 h 622"/>
              <a:gd name="T12" fmla="*/ 497 w 621"/>
              <a:gd name="T13" fmla="*/ 4 h 622"/>
              <a:gd name="T14" fmla="*/ 500 w 621"/>
              <a:gd name="T15" fmla="*/ 2 h 622"/>
              <a:gd name="T16" fmla="*/ 502 w 621"/>
              <a:gd name="T17" fmla="*/ 1 h 622"/>
              <a:gd name="T18" fmla="*/ 505 w 621"/>
              <a:gd name="T19" fmla="*/ 0 h 622"/>
              <a:gd name="T20" fmla="*/ 508 w 621"/>
              <a:gd name="T21" fmla="*/ 0 h 622"/>
              <a:gd name="T22" fmla="*/ 511 w 621"/>
              <a:gd name="T23" fmla="*/ 0 h 622"/>
              <a:gd name="T24" fmla="*/ 513 w 621"/>
              <a:gd name="T25" fmla="*/ 0 h 622"/>
              <a:gd name="T26" fmla="*/ 516 w 621"/>
              <a:gd name="T27" fmla="*/ 1 h 622"/>
              <a:gd name="T28" fmla="*/ 518 w 621"/>
              <a:gd name="T29" fmla="*/ 2 h 622"/>
              <a:gd name="T30" fmla="*/ 521 w 621"/>
              <a:gd name="T31" fmla="*/ 4 h 622"/>
              <a:gd name="T32" fmla="*/ 522 w 621"/>
              <a:gd name="T33" fmla="*/ 5 h 622"/>
              <a:gd name="T34" fmla="*/ 524 w 621"/>
              <a:gd name="T35" fmla="*/ 8 h 622"/>
              <a:gd name="T36" fmla="*/ 526 w 621"/>
              <a:gd name="T37" fmla="*/ 10 h 622"/>
              <a:gd name="T38" fmla="*/ 527 w 621"/>
              <a:gd name="T39" fmla="*/ 13 h 622"/>
              <a:gd name="T40" fmla="*/ 528 w 621"/>
              <a:gd name="T41" fmla="*/ 15 h 622"/>
              <a:gd name="T42" fmla="*/ 528 w 621"/>
              <a:gd name="T43" fmla="*/ 19 h 622"/>
              <a:gd name="T44" fmla="*/ 531 w 621"/>
              <a:gd name="T45" fmla="*/ 91 h 622"/>
              <a:gd name="T46" fmla="*/ 611 w 621"/>
              <a:gd name="T47" fmla="*/ 95 h 622"/>
              <a:gd name="T48" fmla="*/ 618 w 621"/>
              <a:gd name="T49" fmla="*/ 102 h 622"/>
              <a:gd name="T50" fmla="*/ 615 w 621"/>
              <a:gd name="T51" fmla="*/ 125 h 622"/>
              <a:gd name="T52" fmla="*/ 131 w 621"/>
              <a:gd name="T53" fmla="*/ 321 h 622"/>
              <a:gd name="T54" fmla="*/ 472 w 621"/>
              <a:gd name="T55" fmla="*/ 321 h 622"/>
              <a:gd name="T56" fmla="*/ 397 w 621"/>
              <a:gd name="T57" fmla="*/ 317 h 622"/>
              <a:gd name="T58" fmla="*/ 302 w 621"/>
              <a:gd name="T59" fmla="*/ 417 h 622"/>
              <a:gd name="T60" fmla="*/ 301 w 621"/>
              <a:gd name="T61" fmla="*/ 225 h 622"/>
              <a:gd name="T62" fmla="*/ 302 w 621"/>
              <a:gd name="T63" fmla="*/ 150 h 622"/>
              <a:gd name="T64" fmla="*/ 538 w 621"/>
              <a:gd name="T65" fmla="*/ 246 h 622"/>
              <a:gd name="T66" fmla="*/ 517 w 621"/>
              <a:gd name="T67" fmla="*/ 321 h 622"/>
              <a:gd name="T68" fmla="*/ 86 w 621"/>
              <a:gd name="T69" fmla="*/ 321 h 622"/>
              <a:gd name="T70" fmla="*/ 374 w 621"/>
              <a:gd name="T71" fmla="*/ 118 h 622"/>
              <a:gd name="T72" fmla="*/ 387 w 621"/>
              <a:gd name="T73" fmla="*/ 50 h 622"/>
              <a:gd name="T74" fmla="*/ 302 w 621"/>
              <a:gd name="T75" fmla="*/ 19 h 622"/>
              <a:gd name="T76" fmla="*/ 302 w 621"/>
              <a:gd name="T77" fmla="*/ 622 h 622"/>
              <a:gd name="T78" fmla="*/ 585 w 621"/>
              <a:gd name="T79" fmla="*/ 218 h 622"/>
              <a:gd name="T80" fmla="*/ 570 w 621"/>
              <a:gd name="T81" fmla="*/ 233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21" h="622">
                <a:moveTo>
                  <a:pt x="615" y="125"/>
                </a:moveTo>
                <a:cubicBezTo>
                  <a:pt x="538" y="201"/>
                  <a:pt x="538" y="201"/>
                  <a:pt x="538" y="201"/>
                </a:cubicBezTo>
                <a:cubicBezTo>
                  <a:pt x="449" y="201"/>
                  <a:pt x="449" y="201"/>
                  <a:pt x="449" y="201"/>
                </a:cubicBezTo>
                <a:cubicBezTo>
                  <a:pt x="435" y="215"/>
                  <a:pt x="435" y="215"/>
                  <a:pt x="435" y="215"/>
                </a:cubicBezTo>
                <a:cubicBezTo>
                  <a:pt x="382" y="269"/>
                  <a:pt x="382" y="269"/>
                  <a:pt x="382" y="269"/>
                </a:cubicBezTo>
                <a:cubicBezTo>
                  <a:pt x="321" y="330"/>
                  <a:pt x="321" y="330"/>
                  <a:pt x="321" y="330"/>
                </a:cubicBezTo>
                <a:cubicBezTo>
                  <a:pt x="316" y="334"/>
                  <a:pt x="311" y="336"/>
                  <a:pt x="305" y="336"/>
                </a:cubicBezTo>
                <a:cubicBezTo>
                  <a:pt x="300" y="336"/>
                  <a:pt x="294" y="334"/>
                  <a:pt x="290" y="329"/>
                </a:cubicBezTo>
                <a:cubicBezTo>
                  <a:pt x="282" y="321"/>
                  <a:pt x="282" y="307"/>
                  <a:pt x="291" y="299"/>
                </a:cubicBezTo>
                <a:cubicBezTo>
                  <a:pt x="419" y="171"/>
                  <a:pt x="419" y="171"/>
                  <a:pt x="419" y="171"/>
                </a:cubicBezTo>
                <a:cubicBezTo>
                  <a:pt x="419" y="82"/>
                  <a:pt x="419" y="82"/>
                  <a:pt x="419" y="82"/>
                </a:cubicBezTo>
                <a:cubicBezTo>
                  <a:pt x="445" y="56"/>
                  <a:pt x="445" y="56"/>
                  <a:pt x="445" y="56"/>
                </a:cubicBezTo>
                <a:cubicBezTo>
                  <a:pt x="495" y="5"/>
                  <a:pt x="495" y="5"/>
                  <a:pt x="495" y="5"/>
                </a:cubicBezTo>
                <a:cubicBezTo>
                  <a:pt x="496" y="5"/>
                  <a:pt x="497" y="4"/>
                  <a:pt x="497" y="4"/>
                </a:cubicBezTo>
                <a:cubicBezTo>
                  <a:pt x="498" y="4"/>
                  <a:pt x="498" y="3"/>
                  <a:pt x="498" y="3"/>
                </a:cubicBezTo>
                <a:cubicBezTo>
                  <a:pt x="499" y="3"/>
                  <a:pt x="499" y="2"/>
                  <a:pt x="500" y="2"/>
                </a:cubicBezTo>
                <a:cubicBezTo>
                  <a:pt x="500" y="2"/>
                  <a:pt x="500" y="2"/>
                  <a:pt x="500" y="2"/>
                </a:cubicBezTo>
                <a:cubicBezTo>
                  <a:pt x="501" y="1"/>
                  <a:pt x="502" y="1"/>
                  <a:pt x="502" y="1"/>
                </a:cubicBezTo>
                <a:cubicBezTo>
                  <a:pt x="503" y="1"/>
                  <a:pt x="503" y="1"/>
                  <a:pt x="503" y="1"/>
                </a:cubicBezTo>
                <a:cubicBezTo>
                  <a:pt x="504" y="0"/>
                  <a:pt x="505" y="0"/>
                  <a:pt x="505" y="0"/>
                </a:cubicBezTo>
                <a:cubicBezTo>
                  <a:pt x="505" y="0"/>
                  <a:pt x="506" y="0"/>
                  <a:pt x="506" y="0"/>
                </a:cubicBezTo>
                <a:cubicBezTo>
                  <a:pt x="506" y="0"/>
                  <a:pt x="507" y="0"/>
                  <a:pt x="508" y="0"/>
                </a:cubicBezTo>
                <a:cubicBezTo>
                  <a:pt x="508" y="0"/>
                  <a:pt x="508" y="0"/>
                  <a:pt x="508" y="0"/>
                </a:cubicBezTo>
                <a:cubicBezTo>
                  <a:pt x="509" y="0"/>
                  <a:pt x="510" y="0"/>
                  <a:pt x="511" y="0"/>
                </a:cubicBezTo>
                <a:cubicBezTo>
                  <a:pt x="511" y="0"/>
                  <a:pt x="511" y="0"/>
                  <a:pt x="511" y="0"/>
                </a:cubicBezTo>
                <a:cubicBezTo>
                  <a:pt x="512" y="0"/>
                  <a:pt x="512" y="0"/>
                  <a:pt x="513" y="0"/>
                </a:cubicBezTo>
                <a:cubicBezTo>
                  <a:pt x="513" y="0"/>
                  <a:pt x="513" y="0"/>
                  <a:pt x="514" y="0"/>
                </a:cubicBezTo>
                <a:cubicBezTo>
                  <a:pt x="514" y="1"/>
                  <a:pt x="515" y="1"/>
                  <a:pt x="516" y="1"/>
                </a:cubicBezTo>
                <a:cubicBezTo>
                  <a:pt x="516" y="1"/>
                  <a:pt x="516" y="1"/>
                  <a:pt x="516" y="1"/>
                </a:cubicBezTo>
                <a:cubicBezTo>
                  <a:pt x="517" y="2"/>
                  <a:pt x="517" y="2"/>
                  <a:pt x="518" y="2"/>
                </a:cubicBezTo>
                <a:cubicBezTo>
                  <a:pt x="518" y="2"/>
                  <a:pt x="518" y="2"/>
                  <a:pt x="519" y="3"/>
                </a:cubicBezTo>
                <a:cubicBezTo>
                  <a:pt x="519" y="3"/>
                  <a:pt x="520" y="3"/>
                  <a:pt x="521" y="4"/>
                </a:cubicBezTo>
                <a:cubicBezTo>
                  <a:pt x="521" y="4"/>
                  <a:pt x="521" y="4"/>
                  <a:pt x="521" y="4"/>
                </a:cubicBezTo>
                <a:cubicBezTo>
                  <a:pt x="521" y="4"/>
                  <a:pt x="522" y="5"/>
                  <a:pt x="522" y="5"/>
                </a:cubicBezTo>
                <a:cubicBezTo>
                  <a:pt x="523" y="6"/>
                  <a:pt x="523" y="6"/>
                  <a:pt x="523" y="6"/>
                </a:cubicBezTo>
                <a:cubicBezTo>
                  <a:pt x="523" y="6"/>
                  <a:pt x="524" y="7"/>
                  <a:pt x="524" y="8"/>
                </a:cubicBezTo>
                <a:cubicBezTo>
                  <a:pt x="524" y="8"/>
                  <a:pt x="524" y="8"/>
                  <a:pt x="524" y="8"/>
                </a:cubicBezTo>
                <a:cubicBezTo>
                  <a:pt x="525" y="8"/>
                  <a:pt x="525" y="9"/>
                  <a:pt x="526" y="10"/>
                </a:cubicBezTo>
                <a:cubicBezTo>
                  <a:pt x="526" y="10"/>
                  <a:pt x="526" y="10"/>
                  <a:pt x="526" y="10"/>
                </a:cubicBezTo>
                <a:cubicBezTo>
                  <a:pt x="526" y="11"/>
                  <a:pt x="527" y="12"/>
                  <a:pt x="527" y="13"/>
                </a:cubicBezTo>
                <a:cubicBezTo>
                  <a:pt x="527" y="13"/>
                  <a:pt x="527" y="13"/>
                  <a:pt x="527" y="13"/>
                </a:cubicBezTo>
                <a:cubicBezTo>
                  <a:pt x="527" y="14"/>
                  <a:pt x="527" y="14"/>
                  <a:pt x="528" y="15"/>
                </a:cubicBezTo>
                <a:cubicBezTo>
                  <a:pt x="528" y="15"/>
                  <a:pt x="528" y="16"/>
                  <a:pt x="528" y="16"/>
                </a:cubicBezTo>
                <a:cubicBezTo>
                  <a:pt x="528" y="17"/>
                  <a:pt x="528" y="18"/>
                  <a:pt x="528" y="19"/>
                </a:cubicBezTo>
                <a:cubicBezTo>
                  <a:pt x="529" y="91"/>
                  <a:pt x="529" y="91"/>
                  <a:pt x="529" y="91"/>
                </a:cubicBezTo>
                <a:cubicBezTo>
                  <a:pt x="531" y="91"/>
                  <a:pt x="531" y="91"/>
                  <a:pt x="531" y="91"/>
                </a:cubicBezTo>
                <a:cubicBezTo>
                  <a:pt x="601" y="92"/>
                  <a:pt x="601" y="92"/>
                  <a:pt x="601" y="92"/>
                </a:cubicBezTo>
                <a:cubicBezTo>
                  <a:pt x="605" y="92"/>
                  <a:pt x="609" y="93"/>
                  <a:pt x="611" y="95"/>
                </a:cubicBezTo>
                <a:cubicBezTo>
                  <a:pt x="612" y="96"/>
                  <a:pt x="613" y="97"/>
                  <a:pt x="614" y="97"/>
                </a:cubicBezTo>
                <a:cubicBezTo>
                  <a:pt x="616" y="99"/>
                  <a:pt x="617" y="100"/>
                  <a:pt x="618" y="102"/>
                </a:cubicBezTo>
                <a:cubicBezTo>
                  <a:pt x="619" y="103"/>
                  <a:pt x="619" y="105"/>
                  <a:pt x="620" y="107"/>
                </a:cubicBezTo>
                <a:cubicBezTo>
                  <a:pt x="621" y="113"/>
                  <a:pt x="620" y="119"/>
                  <a:pt x="615" y="125"/>
                </a:cubicBezTo>
                <a:close/>
                <a:moveTo>
                  <a:pt x="302" y="150"/>
                </a:moveTo>
                <a:cubicBezTo>
                  <a:pt x="208" y="150"/>
                  <a:pt x="131" y="227"/>
                  <a:pt x="131" y="321"/>
                </a:cubicBezTo>
                <a:cubicBezTo>
                  <a:pt x="131" y="415"/>
                  <a:pt x="208" y="491"/>
                  <a:pt x="302" y="491"/>
                </a:cubicBezTo>
                <a:cubicBezTo>
                  <a:pt x="395" y="491"/>
                  <a:pt x="472" y="415"/>
                  <a:pt x="472" y="321"/>
                </a:cubicBezTo>
                <a:cubicBezTo>
                  <a:pt x="472" y="298"/>
                  <a:pt x="467" y="276"/>
                  <a:pt x="459" y="255"/>
                </a:cubicBezTo>
                <a:cubicBezTo>
                  <a:pt x="397" y="317"/>
                  <a:pt x="397" y="317"/>
                  <a:pt x="397" y="317"/>
                </a:cubicBezTo>
                <a:cubicBezTo>
                  <a:pt x="397" y="318"/>
                  <a:pt x="397" y="319"/>
                  <a:pt x="397" y="321"/>
                </a:cubicBezTo>
                <a:cubicBezTo>
                  <a:pt x="397" y="374"/>
                  <a:pt x="354" y="417"/>
                  <a:pt x="302" y="417"/>
                </a:cubicBezTo>
                <a:cubicBezTo>
                  <a:pt x="249" y="417"/>
                  <a:pt x="206" y="374"/>
                  <a:pt x="206" y="321"/>
                </a:cubicBezTo>
                <a:cubicBezTo>
                  <a:pt x="206" y="268"/>
                  <a:pt x="248" y="225"/>
                  <a:pt x="301" y="225"/>
                </a:cubicBezTo>
                <a:cubicBezTo>
                  <a:pt x="364" y="162"/>
                  <a:pt x="364" y="162"/>
                  <a:pt x="364" y="162"/>
                </a:cubicBezTo>
                <a:cubicBezTo>
                  <a:pt x="344" y="155"/>
                  <a:pt x="323" y="150"/>
                  <a:pt x="302" y="150"/>
                </a:cubicBezTo>
                <a:close/>
                <a:moveTo>
                  <a:pt x="570" y="233"/>
                </a:moveTo>
                <a:cubicBezTo>
                  <a:pt x="561" y="242"/>
                  <a:pt x="550" y="246"/>
                  <a:pt x="538" y="246"/>
                </a:cubicBezTo>
                <a:cubicBezTo>
                  <a:pt x="503" y="246"/>
                  <a:pt x="503" y="246"/>
                  <a:pt x="503" y="246"/>
                </a:cubicBezTo>
                <a:cubicBezTo>
                  <a:pt x="512" y="270"/>
                  <a:pt x="517" y="295"/>
                  <a:pt x="517" y="321"/>
                </a:cubicBezTo>
                <a:cubicBezTo>
                  <a:pt x="517" y="439"/>
                  <a:pt x="420" y="536"/>
                  <a:pt x="302" y="536"/>
                </a:cubicBezTo>
                <a:cubicBezTo>
                  <a:pt x="183" y="536"/>
                  <a:pt x="86" y="439"/>
                  <a:pt x="86" y="321"/>
                </a:cubicBezTo>
                <a:cubicBezTo>
                  <a:pt x="86" y="202"/>
                  <a:pt x="183" y="105"/>
                  <a:pt x="302" y="105"/>
                </a:cubicBezTo>
                <a:cubicBezTo>
                  <a:pt x="327" y="105"/>
                  <a:pt x="351" y="110"/>
                  <a:pt x="374" y="118"/>
                </a:cubicBezTo>
                <a:cubicBezTo>
                  <a:pt x="374" y="82"/>
                  <a:pt x="374" y="82"/>
                  <a:pt x="374" y="82"/>
                </a:cubicBezTo>
                <a:cubicBezTo>
                  <a:pt x="374" y="70"/>
                  <a:pt x="378" y="59"/>
                  <a:pt x="387" y="50"/>
                </a:cubicBezTo>
                <a:cubicBezTo>
                  <a:pt x="401" y="36"/>
                  <a:pt x="401" y="36"/>
                  <a:pt x="401" y="36"/>
                </a:cubicBezTo>
                <a:cubicBezTo>
                  <a:pt x="370" y="25"/>
                  <a:pt x="336" y="19"/>
                  <a:pt x="302" y="19"/>
                </a:cubicBezTo>
                <a:cubicBezTo>
                  <a:pt x="135" y="19"/>
                  <a:pt x="0" y="154"/>
                  <a:pt x="0" y="321"/>
                </a:cubicBezTo>
                <a:cubicBezTo>
                  <a:pt x="0" y="487"/>
                  <a:pt x="135" y="622"/>
                  <a:pt x="302" y="622"/>
                </a:cubicBezTo>
                <a:cubicBezTo>
                  <a:pt x="468" y="622"/>
                  <a:pt x="603" y="487"/>
                  <a:pt x="603" y="321"/>
                </a:cubicBezTo>
                <a:cubicBezTo>
                  <a:pt x="603" y="285"/>
                  <a:pt x="597" y="250"/>
                  <a:pt x="585" y="218"/>
                </a:cubicBezTo>
                <a:lnTo>
                  <a:pt x="570" y="233"/>
                </a:lnTo>
                <a:close/>
                <a:moveTo>
                  <a:pt x="570" y="233"/>
                </a:moveTo>
                <a:cubicBezTo>
                  <a:pt x="570" y="233"/>
                  <a:pt x="570" y="233"/>
                  <a:pt x="570" y="23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3" name="Elipse 22"/>
          <p:cNvSpPr/>
          <p:nvPr/>
        </p:nvSpPr>
        <p:spPr>
          <a:xfrm>
            <a:off x="4650321" y="5214925"/>
            <a:ext cx="1127760" cy="1127760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4" name="CuadroTexto 5"/>
          <p:cNvSpPr txBox="1">
            <a:spLocks noChangeArrowheads="1"/>
          </p:cNvSpPr>
          <p:nvPr/>
        </p:nvSpPr>
        <p:spPr bwMode="auto">
          <a:xfrm>
            <a:off x="6044883" y="5339089"/>
            <a:ext cx="29196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400" b="1" dirty="0">
                <a:latin typeface="Oswald" panose="02000303000000000000" pitchFamily="2" charset="0"/>
              </a:rPr>
              <a:t>Rayos x e </a:t>
            </a:r>
            <a:r>
              <a:rPr lang="es-CO" altLang="es-CO" sz="2400" b="1" dirty="0" err="1">
                <a:latin typeface="Oswald" panose="02000303000000000000" pitchFamily="2" charset="0"/>
              </a:rPr>
              <a:t>inspeccion</a:t>
            </a:r>
            <a:endParaRPr lang="es-CO" altLang="es-CO" sz="2400" b="1" dirty="0">
              <a:latin typeface="Oswald" panose="02000303000000000000" pitchFamily="2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044883" y="5828420"/>
            <a:ext cx="324918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800"/>
              </a:spcBef>
              <a:defRPr/>
            </a:pPr>
            <a:r>
              <a:rPr lang="en-US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 </a:t>
            </a:r>
            <a:r>
              <a:rPr lang="en-US" dirty="0" err="1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examina</a:t>
            </a:r>
            <a:r>
              <a:rPr lang="en-US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en-US" dirty="0" err="1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soldadura</a:t>
            </a:r>
            <a:r>
              <a:rPr lang="en-US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 traves de </a:t>
            </a:r>
            <a:r>
              <a:rPr lang="en-US" dirty="0" err="1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rayos</a:t>
            </a:r>
            <a:r>
              <a:rPr lang="en-US" dirty="0">
                <a:latin typeface="Oswald" panose="02000303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x.</a:t>
            </a:r>
            <a:endParaRPr lang="es-CO" altLang="es-CO" dirty="0">
              <a:latin typeface="Oswald" panose="02000303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Freeform 5"/>
          <p:cNvSpPr>
            <a:spLocks noEditPoints="1"/>
          </p:cNvSpPr>
          <p:nvPr/>
        </p:nvSpPr>
        <p:spPr bwMode="auto">
          <a:xfrm>
            <a:off x="4915758" y="5429210"/>
            <a:ext cx="636086" cy="637589"/>
          </a:xfrm>
          <a:custGeom>
            <a:avLst/>
            <a:gdLst>
              <a:gd name="T0" fmla="*/ 538 w 621"/>
              <a:gd name="T1" fmla="*/ 201 h 622"/>
              <a:gd name="T2" fmla="*/ 435 w 621"/>
              <a:gd name="T3" fmla="*/ 215 h 622"/>
              <a:gd name="T4" fmla="*/ 321 w 621"/>
              <a:gd name="T5" fmla="*/ 330 h 622"/>
              <a:gd name="T6" fmla="*/ 290 w 621"/>
              <a:gd name="T7" fmla="*/ 329 h 622"/>
              <a:gd name="T8" fmla="*/ 419 w 621"/>
              <a:gd name="T9" fmla="*/ 171 h 622"/>
              <a:gd name="T10" fmla="*/ 445 w 621"/>
              <a:gd name="T11" fmla="*/ 56 h 622"/>
              <a:gd name="T12" fmla="*/ 497 w 621"/>
              <a:gd name="T13" fmla="*/ 4 h 622"/>
              <a:gd name="T14" fmla="*/ 500 w 621"/>
              <a:gd name="T15" fmla="*/ 2 h 622"/>
              <a:gd name="T16" fmla="*/ 502 w 621"/>
              <a:gd name="T17" fmla="*/ 1 h 622"/>
              <a:gd name="T18" fmla="*/ 505 w 621"/>
              <a:gd name="T19" fmla="*/ 0 h 622"/>
              <a:gd name="T20" fmla="*/ 508 w 621"/>
              <a:gd name="T21" fmla="*/ 0 h 622"/>
              <a:gd name="T22" fmla="*/ 511 w 621"/>
              <a:gd name="T23" fmla="*/ 0 h 622"/>
              <a:gd name="T24" fmla="*/ 513 w 621"/>
              <a:gd name="T25" fmla="*/ 0 h 622"/>
              <a:gd name="T26" fmla="*/ 516 w 621"/>
              <a:gd name="T27" fmla="*/ 1 h 622"/>
              <a:gd name="T28" fmla="*/ 518 w 621"/>
              <a:gd name="T29" fmla="*/ 2 h 622"/>
              <a:gd name="T30" fmla="*/ 521 w 621"/>
              <a:gd name="T31" fmla="*/ 4 h 622"/>
              <a:gd name="T32" fmla="*/ 522 w 621"/>
              <a:gd name="T33" fmla="*/ 5 h 622"/>
              <a:gd name="T34" fmla="*/ 524 w 621"/>
              <a:gd name="T35" fmla="*/ 8 h 622"/>
              <a:gd name="T36" fmla="*/ 526 w 621"/>
              <a:gd name="T37" fmla="*/ 10 h 622"/>
              <a:gd name="T38" fmla="*/ 527 w 621"/>
              <a:gd name="T39" fmla="*/ 13 h 622"/>
              <a:gd name="T40" fmla="*/ 528 w 621"/>
              <a:gd name="T41" fmla="*/ 15 h 622"/>
              <a:gd name="T42" fmla="*/ 528 w 621"/>
              <a:gd name="T43" fmla="*/ 19 h 622"/>
              <a:gd name="T44" fmla="*/ 531 w 621"/>
              <a:gd name="T45" fmla="*/ 91 h 622"/>
              <a:gd name="T46" fmla="*/ 611 w 621"/>
              <a:gd name="T47" fmla="*/ 95 h 622"/>
              <a:gd name="T48" fmla="*/ 618 w 621"/>
              <a:gd name="T49" fmla="*/ 102 h 622"/>
              <a:gd name="T50" fmla="*/ 615 w 621"/>
              <a:gd name="T51" fmla="*/ 125 h 622"/>
              <a:gd name="T52" fmla="*/ 131 w 621"/>
              <a:gd name="T53" fmla="*/ 321 h 622"/>
              <a:gd name="T54" fmla="*/ 472 w 621"/>
              <a:gd name="T55" fmla="*/ 321 h 622"/>
              <a:gd name="T56" fmla="*/ 397 w 621"/>
              <a:gd name="T57" fmla="*/ 317 h 622"/>
              <a:gd name="T58" fmla="*/ 302 w 621"/>
              <a:gd name="T59" fmla="*/ 417 h 622"/>
              <a:gd name="T60" fmla="*/ 301 w 621"/>
              <a:gd name="T61" fmla="*/ 225 h 622"/>
              <a:gd name="T62" fmla="*/ 302 w 621"/>
              <a:gd name="T63" fmla="*/ 150 h 622"/>
              <a:gd name="T64" fmla="*/ 538 w 621"/>
              <a:gd name="T65" fmla="*/ 246 h 622"/>
              <a:gd name="T66" fmla="*/ 517 w 621"/>
              <a:gd name="T67" fmla="*/ 321 h 622"/>
              <a:gd name="T68" fmla="*/ 86 w 621"/>
              <a:gd name="T69" fmla="*/ 321 h 622"/>
              <a:gd name="T70" fmla="*/ 374 w 621"/>
              <a:gd name="T71" fmla="*/ 118 h 622"/>
              <a:gd name="T72" fmla="*/ 387 w 621"/>
              <a:gd name="T73" fmla="*/ 50 h 622"/>
              <a:gd name="T74" fmla="*/ 302 w 621"/>
              <a:gd name="T75" fmla="*/ 19 h 622"/>
              <a:gd name="T76" fmla="*/ 302 w 621"/>
              <a:gd name="T77" fmla="*/ 622 h 622"/>
              <a:gd name="T78" fmla="*/ 585 w 621"/>
              <a:gd name="T79" fmla="*/ 218 h 622"/>
              <a:gd name="T80" fmla="*/ 570 w 621"/>
              <a:gd name="T81" fmla="*/ 233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21" h="622">
                <a:moveTo>
                  <a:pt x="615" y="125"/>
                </a:moveTo>
                <a:cubicBezTo>
                  <a:pt x="538" y="201"/>
                  <a:pt x="538" y="201"/>
                  <a:pt x="538" y="201"/>
                </a:cubicBezTo>
                <a:cubicBezTo>
                  <a:pt x="449" y="201"/>
                  <a:pt x="449" y="201"/>
                  <a:pt x="449" y="201"/>
                </a:cubicBezTo>
                <a:cubicBezTo>
                  <a:pt x="435" y="215"/>
                  <a:pt x="435" y="215"/>
                  <a:pt x="435" y="215"/>
                </a:cubicBezTo>
                <a:cubicBezTo>
                  <a:pt x="382" y="269"/>
                  <a:pt x="382" y="269"/>
                  <a:pt x="382" y="269"/>
                </a:cubicBezTo>
                <a:cubicBezTo>
                  <a:pt x="321" y="330"/>
                  <a:pt x="321" y="330"/>
                  <a:pt x="321" y="330"/>
                </a:cubicBezTo>
                <a:cubicBezTo>
                  <a:pt x="316" y="334"/>
                  <a:pt x="311" y="336"/>
                  <a:pt x="305" y="336"/>
                </a:cubicBezTo>
                <a:cubicBezTo>
                  <a:pt x="300" y="336"/>
                  <a:pt x="294" y="334"/>
                  <a:pt x="290" y="329"/>
                </a:cubicBezTo>
                <a:cubicBezTo>
                  <a:pt x="282" y="321"/>
                  <a:pt x="282" y="307"/>
                  <a:pt x="291" y="299"/>
                </a:cubicBezTo>
                <a:cubicBezTo>
                  <a:pt x="419" y="171"/>
                  <a:pt x="419" y="171"/>
                  <a:pt x="419" y="171"/>
                </a:cubicBezTo>
                <a:cubicBezTo>
                  <a:pt x="419" y="82"/>
                  <a:pt x="419" y="82"/>
                  <a:pt x="419" y="82"/>
                </a:cubicBezTo>
                <a:cubicBezTo>
                  <a:pt x="445" y="56"/>
                  <a:pt x="445" y="56"/>
                  <a:pt x="445" y="56"/>
                </a:cubicBezTo>
                <a:cubicBezTo>
                  <a:pt x="495" y="5"/>
                  <a:pt x="495" y="5"/>
                  <a:pt x="495" y="5"/>
                </a:cubicBezTo>
                <a:cubicBezTo>
                  <a:pt x="496" y="5"/>
                  <a:pt x="497" y="4"/>
                  <a:pt x="497" y="4"/>
                </a:cubicBezTo>
                <a:cubicBezTo>
                  <a:pt x="498" y="4"/>
                  <a:pt x="498" y="3"/>
                  <a:pt x="498" y="3"/>
                </a:cubicBezTo>
                <a:cubicBezTo>
                  <a:pt x="499" y="3"/>
                  <a:pt x="499" y="2"/>
                  <a:pt x="500" y="2"/>
                </a:cubicBezTo>
                <a:cubicBezTo>
                  <a:pt x="500" y="2"/>
                  <a:pt x="500" y="2"/>
                  <a:pt x="500" y="2"/>
                </a:cubicBezTo>
                <a:cubicBezTo>
                  <a:pt x="501" y="1"/>
                  <a:pt x="502" y="1"/>
                  <a:pt x="502" y="1"/>
                </a:cubicBezTo>
                <a:cubicBezTo>
                  <a:pt x="503" y="1"/>
                  <a:pt x="503" y="1"/>
                  <a:pt x="503" y="1"/>
                </a:cubicBezTo>
                <a:cubicBezTo>
                  <a:pt x="504" y="0"/>
                  <a:pt x="505" y="0"/>
                  <a:pt x="505" y="0"/>
                </a:cubicBezTo>
                <a:cubicBezTo>
                  <a:pt x="505" y="0"/>
                  <a:pt x="506" y="0"/>
                  <a:pt x="506" y="0"/>
                </a:cubicBezTo>
                <a:cubicBezTo>
                  <a:pt x="506" y="0"/>
                  <a:pt x="507" y="0"/>
                  <a:pt x="508" y="0"/>
                </a:cubicBezTo>
                <a:cubicBezTo>
                  <a:pt x="508" y="0"/>
                  <a:pt x="508" y="0"/>
                  <a:pt x="508" y="0"/>
                </a:cubicBezTo>
                <a:cubicBezTo>
                  <a:pt x="509" y="0"/>
                  <a:pt x="510" y="0"/>
                  <a:pt x="511" y="0"/>
                </a:cubicBezTo>
                <a:cubicBezTo>
                  <a:pt x="511" y="0"/>
                  <a:pt x="511" y="0"/>
                  <a:pt x="511" y="0"/>
                </a:cubicBezTo>
                <a:cubicBezTo>
                  <a:pt x="512" y="0"/>
                  <a:pt x="512" y="0"/>
                  <a:pt x="513" y="0"/>
                </a:cubicBezTo>
                <a:cubicBezTo>
                  <a:pt x="513" y="0"/>
                  <a:pt x="513" y="0"/>
                  <a:pt x="514" y="0"/>
                </a:cubicBezTo>
                <a:cubicBezTo>
                  <a:pt x="514" y="1"/>
                  <a:pt x="515" y="1"/>
                  <a:pt x="516" y="1"/>
                </a:cubicBezTo>
                <a:cubicBezTo>
                  <a:pt x="516" y="1"/>
                  <a:pt x="516" y="1"/>
                  <a:pt x="516" y="1"/>
                </a:cubicBezTo>
                <a:cubicBezTo>
                  <a:pt x="517" y="2"/>
                  <a:pt x="517" y="2"/>
                  <a:pt x="518" y="2"/>
                </a:cubicBezTo>
                <a:cubicBezTo>
                  <a:pt x="518" y="2"/>
                  <a:pt x="518" y="2"/>
                  <a:pt x="519" y="3"/>
                </a:cubicBezTo>
                <a:cubicBezTo>
                  <a:pt x="519" y="3"/>
                  <a:pt x="520" y="3"/>
                  <a:pt x="521" y="4"/>
                </a:cubicBezTo>
                <a:cubicBezTo>
                  <a:pt x="521" y="4"/>
                  <a:pt x="521" y="4"/>
                  <a:pt x="521" y="4"/>
                </a:cubicBezTo>
                <a:cubicBezTo>
                  <a:pt x="521" y="4"/>
                  <a:pt x="522" y="5"/>
                  <a:pt x="522" y="5"/>
                </a:cubicBezTo>
                <a:cubicBezTo>
                  <a:pt x="523" y="6"/>
                  <a:pt x="523" y="6"/>
                  <a:pt x="523" y="6"/>
                </a:cubicBezTo>
                <a:cubicBezTo>
                  <a:pt x="523" y="6"/>
                  <a:pt x="524" y="7"/>
                  <a:pt x="524" y="8"/>
                </a:cubicBezTo>
                <a:cubicBezTo>
                  <a:pt x="524" y="8"/>
                  <a:pt x="524" y="8"/>
                  <a:pt x="524" y="8"/>
                </a:cubicBezTo>
                <a:cubicBezTo>
                  <a:pt x="525" y="8"/>
                  <a:pt x="525" y="9"/>
                  <a:pt x="526" y="10"/>
                </a:cubicBezTo>
                <a:cubicBezTo>
                  <a:pt x="526" y="10"/>
                  <a:pt x="526" y="10"/>
                  <a:pt x="526" y="10"/>
                </a:cubicBezTo>
                <a:cubicBezTo>
                  <a:pt x="526" y="11"/>
                  <a:pt x="527" y="12"/>
                  <a:pt x="527" y="13"/>
                </a:cubicBezTo>
                <a:cubicBezTo>
                  <a:pt x="527" y="13"/>
                  <a:pt x="527" y="13"/>
                  <a:pt x="527" y="13"/>
                </a:cubicBezTo>
                <a:cubicBezTo>
                  <a:pt x="527" y="14"/>
                  <a:pt x="527" y="14"/>
                  <a:pt x="528" y="15"/>
                </a:cubicBezTo>
                <a:cubicBezTo>
                  <a:pt x="528" y="15"/>
                  <a:pt x="528" y="16"/>
                  <a:pt x="528" y="16"/>
                </a:cubicBezTo>
                <a:cubicBezTo>
                  <a:pt x="528" y="17"/>
                  <a:pt x="528" y="18"/>
                  <a:pt x="528" y="19"/>
                </a:cubicBezTo>
                <a:cubicBezTo>
                  <a:pt x="529" y="91"/>
                  <a:pt x="529" y="91"/>
                  <a:pt x="529" y="91"/>
                </a:cubicBezTo>
                <a:cubicBezTo>
                  <a:pt x="531" y="91"/>
                  <a:pt x="531" y="91"/>
                  <a:pt x="531" y="91"/>
                </a:cubicBezTo>
                <a:cubicBezTo>
                  <a:pt x="601" y="92"/>
                  <a:pt x="601" y="92"/>
                  <a:pt x="601" y="92"/>
                </a:cubicBezTo>
                <a:cubicBezTo>
                  <a:pt x="605" y="92"/>
                  <a:pt x="609" y="93"/>
                  <a:pt x="611" y="95"/>
                </a:cubicBezTo>
                <a:cubicBezTo>
                  <a:pt x="612" y="96"/>
                  <a:pt x="613" y="97"/>
                  <a:pt x="614" y="97"/>
                </a:cubicBezTo>
                <a:cubicBezTo>
                  <a:pt x="616" y="99"/>
                  <a:pt x="617" y="100"/>
                  <a:pt x="618" y="102"/>
                </a:cubicBezTo>
                <a:cubicBezTo>
                  <a:pt x="619" y="103"/>
                  <a:pt x="619" y="105"/>
                  <a:pt x="620" y="107"/>
                </a:cubicBezTo>
                <a:cubicBezTo>
                  <a:pt x="621" y="113"/>
                  <a:pt x="620" y="119"/>
                  <a:pt x="615" y="125"/>
                </a:cubicBezTo>
                <a:close/>
                <a:moveTo>
                  <a:pt x="302" y="150"/>
                </a:moveTo>
                <a:cubicBezTo>
                  <a:pt x="208" y="150"/>
                  <a:pt x="131" y="227"/>
                  <a:pt x="131" y="321"/>
                </a:cubicBezTo>
                <a:cubicBezTo>
                  <a:pt x="131" y="415"/>
                  <a:pt x="208" y="491"/>
                  <a:pt x="302" y="491"/>
                </a:cubicBezTo>
                <a:cubicBezTo>
                  <a:pt x="395" y="491"/>
                  <a:pt x="472" y="415"/>
                  <a:pt x="472" y="321"/>
                </a:cubicBezTo>
                <a:cubicBezTo>
                  <a:pt x="472" y="298"/>
                  <a:pt x="467" y="276"/>
                  <a:pt x="459" y="255"/>
                </a:cubicBezTo>
                <a:cubicBezTo>
                  <a:pt x="397" y="317"/>
                  <a:pt x="397" y="317"/>
                  <a:pt x="397" y="317"/>
                </a:cubicBezTo>
                <a:cubicBezTo>
                  <a:pt x="397" y="318"/>
                  <a:pt x="397" y="319"/>
                  <a:pt x="397" y="321"/>
                </a:cubicBezTo>
                <a:cubicBezTo>
                  <a:pt x="397" y="374"/>
                  <a:pt x="354" y="417"/>
                  <a:pt x="302" y="417"/>
                </a:cubicBezTo>
                <a:cubicBezTo>
                  <a:pt x="249" y="417"/>
                  <a:pt x="206" y="374"/>
                  <a:pt x="206" y="321"/>
                </a:cubicBezTo>
                <a:cubicBezTo>
                  <a:pt x="206" y="268"/>
                  <a:pt x="248" y="225"/>
                  <a:pt x="301" y="225"/>
                </a:cubicBezTo>
                <a:cubicBezTo>
                  <a:pt x="364" y="162"/>
                  <a:pt x="364" y="162"/>
                  <a:pt x="364" y="162"/>
                </a:cubicBezTo>
                <a:cubicBezTo>
                  <a:pt x="344" y="155"/>
                  <a:pt x="323" y="150"/>
                  <a:pt x="302" y="150"/>
                </a:cubicBezTo>
                <a:close/>
                <a:moveTo>
                  <a:pt x="570" y="233"/>
                </a:moveTo>
                <a:cubicBezTo>
                  <a:pt x="561" y="242"/>
                  <a:pt x="550" y="246"/>
                  <a:pt x="538" y="246"/>
                </a:cubicBezTo>
                <a:cubicBezTo>
                  <a:pt x="503" y="246"/>
                  <a:pt x="503" y="246"/>
                  <a:pt x="503" y="246"/>
                </a:cubicBezTo>
                <a:cubicBezTo>
                  <a:pt x="512" y="270"/>
                  <a:pt x="517" y="295"/>
                  <a:pt x="517" y="321"/>
                </a:cubicBezTo>
                <a:cubicBezTo>
                  <a:pt x="517" y="439"/>
                  <a:pt x="420" y="536"/>
                  <a:pt x="302" y="536"/>
                </a:cubicBezTo>
                <a:cubicBezTo>
                  <a:pt x="183" y="536"/>
                  <a:pt x="86" y="439"/>
                  <a:pt x="86" y="321"/>
                </a:cubicBezTo>
                <a:cubicBezTo>
                  <a:pt x="86" y="202"/>
                  <a:pt x="183" y="105"/>
                  <a:pt x="302" y="105"/>
                </a:cubicBezTo>
                <a:cubicBezTo>
                  <a:pt x="327" y="105"/>
                  <a:pt x="351" y="110"/>
                  <a:pt x="374" y="118"/>
                </a:cubicBezTo>
                <a:cubicBezTo>
                  <a:pt x="374" y="82"/>
                  <a:pt x="374" y="82"/>
                  <a:pt x="374" y="82"/>
                </a:cubicBezTo>
                <a:cubicBezTo>
                  <a:pt x="374" y="70"/>
                  <a:pt x="378" y="59"/>
                  <a:pt x="387" y="50"/>
                </a:cubicBezTo>
                <a:cubicBezTo>
                  <a:pt x="401" y="36"/>
                  <a:pt x="401" y="36"/>
                  <a:pt x="401" y="36"/>
                </a:cubicBezTo>
                <a:cubicBezTo>
                  <a:pt x="370" y="25"/>
                  <a:pt x="336" y="19"/>
                  <a:pt x="302" y="19"/>
                </a:cubicBezTo>
                <a:cubicBezTo>
                  <a:pt x="135" y="19"/>
                  <a:pt x="0" y="154"/>
                  <a:pt x="0" y="321"/>
                </a:cubicBezTo>
                <a:cubicBezTo>
                  <a:pt x="0" y="487"/>
                  <a:pt x="135" y="622"/>
                  <a:pt x="302" y="622"/>
                </a:cubicBezTo>
                <a:cubicBezTo>
                  <a:pt x="468" y="622"/>
                  <a:pt x="603" y="487"/>
                  <a:pt x="603" y="321"/>
                </a:cubicBezTo>
                <a:cubicBezTo>
                  <a:pt x="603" y="285"/>
                  <a:pt x="597" y="250"/>
                  <a:pt x="585" y="218"/>
                </a:cubicBezTo>
                <a:lnTo>
                  <a:pt x="570" y="233"/>
                </a:lnTo>
                <a:close/>
                <a:moveTo>
                  <a:pt x="570" y="233"/>
                </a:moveTo>
                <a:cubicBezTo>
                  <a:pt x="570" y="233"/>
                  <a:pt x="570" y="233"/>
                  <a:pt x="570" y="23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BAFA6FA-D45F-477A-A675-D4FA27B7C7B5}"/>
              </a:ext>
            </a:extLst>
          </p:cNvPr>
          <p:cNvSpPr/>
          <p:nvPr/>
        </p:nvSpPr>
        <p:spPr>
          <a:xfrm>
            <a:off x="0" y="4197180"/>
            <a:ext cx="2500950" cy="2453917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91B4E529-9EEC-4C63-A838-B6B448F3BEDD}"/>
              </a:ext>
            </a:extLst>
          </p:cNvPr>
          <p:cNvSpPr/>
          <p:nvPr/>
        </p:nvSpPr>
        <p:spPr>
          <a:xfrm>
            <a:off x="333987" y="4513568"/>
            <a:ext cx="1796727" cy="18211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0" dir="6240000" sx="84000" sy="84000" algn="t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50" name="Picture 2" descr="Tenaris SIAT | Antares Technologies">
            <a:extLst>
              <a:ext uri="{FF2B5EF4-FFF2-40B4-BE49-F238E27FC236}">
                <a16:creationId xmlns:a16="http://schemas.microsoft.com/office/drawing/2014/main" id="{49DC230C-68DF-4B9F-BB87-4B6FE2B4D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12328" r="16393" b="8967"/>
          <a:stretch/>
        </p:blipFill>
        <p:spPr bwMode="auto">
          <a:xfrm>
            <a:off x="485129" y="4964048"/>
            <a:ext cx="1380514" cy="7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F03FDDBF-BC3E-40AB-A72E-A3E9CE64A3FC}"/>
              </a:ext>
            </a:extLst>
          </p:cNvPr>
          <p:cNvSpPr/>
          <p:nvPr/>
        </p:nvSpPr>
        <p:spPr>
          <a:xfrm>
            <a:off x="7556953" y="645987"/>
            <a:ext cx="1127760" cy="1127760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2596ED50-EDB1-4A4D-89FC-1C76B1C25235}"/>
              </a:ext>
            </a:extLst>
          </p:cNvPr>
          <p:cNvSpPr>
            <a:spLocks noEditPoints="1"/>
          </p:cNvSpPr>
          <p:nvPr/>
        </p:nvSpPr>
        <p:spPr bwMode="auto">
          <a:xfrm>
            <a:off x="7812272" y="885494"/>
            <a:ext cx="636086" cy="637589"/>
          </a:xfrm>
          <a:custGeom>
            <a:avLst/>
            <a:gdLst>
              <a:gd name="T0" fmla="*/ 538 w 621"/>
              <a:gd name="T1" fmla="*/ 201 h 622"/>
              <a:gd name="T2" fmla="*/ 435 w 621"/>
              <a:gd name="T3" fmla="*/ 215 h 622"/>
              <a:gd name="T4" fmla="*/ 321 w 621"/>
              <a:gd name="T5" fmla="*/ 330 h 622"/>
              <a:gd name="T6" fmla="*/ 290 w 621"/>
              <a:gd name="T7" fmla="*/ 329 h 622"/>
              <a:gd name="T8" fmla="*/ 419 w 621"/>
              <a:gd name="T9" fmla="*/ 171 h 622"/>
              <a:gd name="T10" fmla="*/ 445 w 621"/>
              <a:gd name="T11" fmla="*/ 56 h 622"/>
              <a:gd name="T12" fmla="*/ 497 w 621"/>
              <a:gd name="T13" fmla="*/ 4 h 622"/>
              <a:gd name="T14" fmla="*/ 500 w 621"/>
              <a:gd name="T15" fmla="*/ 2 h 622"/>
              <a:gd name="T16" fmla="*/ 502 w 621"/>
              <a:gd name="T17" fmla="*/ 1 h 622"/>
              <a:gd name="T18" fmla="*/ 505 w 621"/>
              <a:gd name="T19" fmla="*/ 0 h 622"/>
              <a:gd name="T20" fmla="*/ 508 w 621"/>
              <a:gd name="T21" fmla="*/ 0 h 622"/>
              <a:gd name="T22" fmla="*/ 511 w 621"/>
              <a:gd name="T23" fmla="*/ 0 h 622"/>
              <a:gd name="T24" fmla="*/ 513 w 621"/>
              <a:gd name="T25" fmla="*/ 0 h 622"/>
              <a:gd name="T26" fmla="*/ 516 w 621"/>
              <a:gd name="T27" fmla="*/ 1 h 622"/>
              <a:gd name="T28" fmla="*/ 518 w 621"/>
              <a:gd name="T29" fmla="*/ 2 h 622"/>
              <a:gd name="T30" fmla="*/ 521 w 621"/>
              <a:gd name="T31" fmla="*/ 4 h 622"/>
              <a:gd name="T32" fmla="*/ 522 w 621"/>
              <a:gd name="T33" fmla="*/ 5 h 622"/>
              <a:gd name="T34" fmla="*/ 524 w 621"/>
              <a:gd name="T35" fmla="*/ 8 h 622"/>
              <a:gd name="T36" fmla="*/ 526 w 621"/>
              <a:gd name="T37" fmla="*/ 10 h 622"/>
              <a:gd name="T38" fmla="*/ 527 w 621"/>
              <a:gd name="T39" fmla="*/ 13 h 622"/>
              <a:gd name="T40" fmla="*/ 528 w 621"/>
              <a:gd name="T41" fmla="*/ 15 h 622"/>
              <a:gd name="T42" fmla="*/ 528 w 621"/>
              <a:gd name="T43" fmla="*/ 19 h 622"/>
              <a:gd name="T44" fmla="*/ 531 w 621"/>
              <a:gd name="T45" fmla="*/ 91 h 622"/>
              <a:gd name="T46" fmla="*/ 611 w 621"/>
              <a:gd name="T47" fmla="*/ 95 h 622"/>
              <a:gd name="T48" fmla="*/ 618 w 621"/>
              <a:gd name="T49" fmla="*/ 102 h 622"/>
              <a:gd name="T50" fmla="*/ 615 w 621"/>
              <a:gd name="T51" fmla="*/ 125 h 622"/>
              <a:gd name="T52" fmla="*/ 131 w 621"/>
              <a:gd name="T53" fmla="*/ 321 h 622"/>
              <a:gd name="T54" fmla="*/ 472 w 621"/>
              <a:gd name="T55" fmla="*/ 321 h 622"/>
              <a:gd name="T56" fmla="*/ 397 w 621"/>
              <a:gd name="T57" fmla="*/ 317 h 622"/>
              <a:gd name="T58" fmla="*/ 302 w 621"/>
              <a:gd name="T59" fmla="*/ 417 h 622"/>
              <a:gd name="T60" fmla="*/ 301 w 621"/>
              <a:gd name="T61" fmla="*/ 225 h 622"/>
              <a:gd name="T62" fmla="*/ 302 w 621"/>
              <a:gd name="T63" fmla="*/ 150 h 622"/>
              <a:gd name="T64" fmla="*/ 538 w 621"/>
              <a:gd name="T65" fmla="*/ 246 h 622"/>
              <a:gd name="T66" fmla="*/ 517 w 621"/>
              <a:gd name="T67" fmla="*/ 321 h 622"/>
              <a:gd name="T68" fmla="*/ 86 w 621"/>
              <a:gd name="T69" fmla="*/ 321 h 622"/>
              <a:gd name="T70" fmla="*/ 374 w 621"/>
              <a:gd name="T71" fmla="*/ 118 h 622"/>
              <a:gd name="T72" fmla="*/ 387 w 621"/>
              <a:gd name="T73" fmla="*/ 50 h 622"/>
              <a:gd name="T74" fmla="*/ 302 w 621"/>
              <a:gd name="T75" fmla="*/ 19 h 622"/>
              <a:gd name="T76" fmla="*/ 302 w 621"/>
              <a:gd name="T77" fmla="*/ 622 h 622"/>
              <a:gd name="T78" fmla="*/ 585 w 621"/>
              <a:gd name="T79" fmla="*/ 218 h 622"/>
              <a:gd name="T80" fmla="*/ 570 w 621"/>
              <a:gd name="T81" fmla="*/ 233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21" h="622">
                <a:moveTo>
                  <a:pt x="615" y="125"/>
                </a:moveTo>
                <a:cubicBezTo>
                  <a:pt x="538" y="201"/>
                  <a:pt x="538" y="201"/>
                  <a:pt x="538" y="201"/>
                </a:cubicBezTo>
                <a:cubicBezTo>
                  <a:pt x="449" y="201"/>
                  <a:pt x="449" y="201"/>
                  <a:pt x="449" y="201"/>
                </a:cubicBezTo>
                <a:cubicBezTo>
                  <a:pt x="435" y="215"/>
                  <a:pt x="435" y="215"/>
                  <a:pt x="435" y="215"/>
                </a:cubicBezTo>
                <a:cubicBezTo>
                  <a:pt x="382" y="269"/>
                  <a:pt x="382" y="269"/>
                  <a:pt x="382" y="269"/>
                </a:cubicBezTo>
                <a:cubicBezTo>
                  <a:pt x="321" y="330"/>
                  <a:pt x="321" y="330"/>
                  <a:pt x="321" y="330"/>
                </a:cubicBezTo>
                <a:cubicBezTo>
                  <a:pt x="316" y="334"/>
                  <a:pt x="311" y="336"/>
                  <a:pt x="305" y="336"/>
                </a:cubicBezTo>
                <a:cubicBezTo>
                  <a:pt x="300" y="336"/>
                  <a:pt x="294" y="334"/>
                  <a:pt x="290" y="329"/>
                </a:cubicBezTo>
                <a:cubicBezTo>
                  <a:pt x="282" y="321"/>
                  <a:pt x="282" y="307"/>
                  <a:pt x="291" y="299"/>
                </a:cubicBezTo>
                <a:cubicBezTo>
                  <a:pt x="419" y="171"/>
                  <a:pt x="419" y="171"/>
                  <a:pt x="419" y="171"/>
                </a:cubicBezTo>
                <a:cubicBezTo>
                  <a:pt x="419" y="82"/>
                  <a:pt x="419" y="82"/>
                  <a:pt x="419" y="82"/>
                </a:cubicBezTo>
                <a:cubicBezTo>
                  <a:pt x="445" y="56"/>
                  <a:pt x="445" y="56"/>
                  <a:pt x="445" y="56"/>
                </a:cubicBezTo>
                <a:cubicBezTo>
                  <a:pt x="495" y="5"/>
                  <a:pt x="495" y="5"/>
                  <a:pt x="495" y="5"/>
                </a:cubicBezTo>
                <a:cubicBezTo>
                  <a:pt x="496" y="5"/>
                  <a:pt x="497" y="4"/>
                  <a:pt x="497" y="4"/>
                </a:cubicBezTo>
                <a:cubicBezTo>
                  <a:pt x="498" y="4"/>
                  <a:pt x="498" y="3"/>
                  <a:pt x="498" y="3"/>
                </a:cubicBezTo>
                <a:cubicBezTo>
                  <a:pt x="499" y="3"/>
                  <a:pt x="499" y="2"/>
                  <a:pt x="500" y="2"/>
                </a:cubicBezTo>
                <a:cubicBezTo>
                  <a:pt x="500" y="2"/>
                  <a:pt x="500" y="2"/>
                  <a:pt x="500" y="2"/>
                </a:cubicBezTo>
                <a:cubicBezTo>
                  <a:pt x="501" y="1"/>
                  <a:pt x="502" y="1"/>
                  <a:pt x="502" y="1"/>
                </a:cubicBezTo>
                <a:cubicBezTo>
                  <a:pt x="503" y="1"/>
                  <a:pt x="503" y="1"/>
                  <a:pt x="503" y="1"/>
                </a:cubicBezTo>
                <a:cubicBezTo>
                  <a:pt x="504" y="0"/>
                  <a:pt x="505" y="0"/>
                  <a:pt x="505" y="0"/>
                </a:cubicBezTo>
                <a:cubicBezTo>
                  <a:pt x="505" y="0"/>
                  <a:pt x="506" y="0"/>
                  <a:pt x="506" y="0"/>
                </a:cubicBezTo>
                <a:cubicBezTo>
                  <a:pt x="506" y="0"/>
                  <a:pt x="507" y="0"/>
                  <a:pt x="508" y="0"/>
                </a:cubicBezTo>
                <a:cubicBezTo>
                  <a:pt x="508" y="0"/>
                  <a:pt x="508" y="0"/>
                  <a:pt x="508" y="0"/>
                </a:cubicBezTo>
                <a:cubicBezTo>
                  <a:pt x="509" y="0"/>
                  <a:pt x="510" y="0"/>
                  <a:pt x="511" y="0"/>
                </a:cubicBezTo>
                <a:cubicBezTo>
                  <a:pt x="511" y="0"/>
                  <a:pt x="511" y="0"/>
                  <a:pt x="511" y="0"/>
                </a:cubicBezTo>
                <a:cubicBezTo>
                  <a:pt x="512" y="0"/>
                  <a:pt x="512" y="0"/>
                  <a:pt x="513" y="0"/>
                </a:cubicBezTo>
                <a:cubicBezTo>
                  <a:pt x="513" y="0"/>
                  <a:pt x="513" y="0"/>
                  <a:pt x="514" y="0"/>
                </a:cubicBezTo>
                <a:cubicBezTo>
                  <a:pt x="514" y="1"/>
                  <a:pt x="515" y="1"/>
                  <a:pt x="516" y="1"/>
                </a:cubicBezTo>
                <a:cubicBezTo>
                  <a:pt x="516" y="1"/>
                  <a:pt x="516" y="1"/>
                  <a:pt x="516" y="1"/>
                </a:cubicBezTo>
                <a:cubicBezTo>
                  <a:pt x="517" y="2"/>
                  <a:pt x="517" y="2"/>
                  <a:pt x="518" y="2"/>
                </a:cubicBezTo>
                <a:cubicBezTo>
                  <a:pt x="518" y="2"/>
                  <a:pt x="518" y="2"/>
                  <a:pt x="519" y="3"/>
                </a:cubicBezTo>
                <a:cubicBezTo>
                  <a:pt x="519" y="3"/>
                  <a:pt x="520" y="3"/>
                  <a:pt x="521" y="4"/>
                </a:cubicBezTo>
                <a:cubicBezTo>
                  <a:pt x="521" y="4"/>
                  <a:pt x="521" y="4"/>
                  <a:pt x="521" y="4"/>
                </a:cubicBezTo>
                <a:cubicBezTo>
                  <a:pt x="521" y="4"/>
                  <a:pt x="522" y="5"/>
                  <a:pt x="522" y="5"/>
                </a:cubicBezTo>
                <a:cubicBezTo>
                  <a:pt x="523" y="6"/>
                  <a:pt x="523" y="6"/>
                  <a:pt x="523" y="6"/>
                </a:cubicBezTo>
                <a:cubicBezTo>
                  <a:pt x="523" y="6"/>
                  <a:pt x="524" y="7"/>
                  <a:pt x="524" y="8"/>
                </a:cubicBezTo>
                <a:cubicBezTo>
                  <a:pt x="524" y="8"/>
                  <a:pt x="524" y="8"/>
                  <a:pt x="524" y="8"/>
                </a:cubicBezTo>
                <a:cubicBezTo>
                  <a:pt x="525" y="8"/>
                  <a:pt x="525" y="9"/>
                  <a:pt x="526" y="10"/>
                </a:cubicBezTo>
                <a:cubicBezTo>
                  <a:pt x="526" y="10"/>
                  <a:pt x="526" y="10"/>
                  <a:pt x="526" y="10"/>
                </a:cubicBezTo>
                <a:cubicBezTo>
                  <a:pt x="526" y="11"/>
                  <a:pt x="527" y="12"/>
                  <a:pt x="527" y="13"/>
                </a:cubicBezTo>
                <a:cubicBezTo>
                  <a:pt x="527" y="13"/>
                  <a:pt x="527" y="13"/>
                  <a:pt x="527" y="13"/>
                </a:cubicBezTo>
                <a:cubicBezTo>
                  <a:pt x="527" y="14"/>
                  <a:pt x="527" y="14"/>
                  <a:pt x="528" y="15"/>
                </a:cubicBezTo>
                <a:cubicBezTo>
                  <a:pt x="528" y="15"/>
                  <a:pt x="528" y="16"/>
                  <a:pt x="528" y="16"/>
                </a:cubicBezTo>
                <a:cubicBezTo>
                  <a:pt x="528" y="17"/>
                  <a:pt x="528" y="18"/>
                  <a:pt x="528" y="19"/>
                </a:cubicBezTo>
                <a:cubicBezTo>
                  <a:pt x="529" y="91"/>
                  <a:pt x="529" y="91"/>
                  <a:pt x="529" y="91"/>
                </a:cubicBezTo>
                <a:cubicBezTo>
                  <a:pt x="531" y="91"/>
                  <a:pt x="531" y="91"/>
                  <a:pt x="531" y="91"/>
                </a:cubicBezTo>
                <a:cubicBezTo>
                  <a:pt x="601" y="92"/>
                  <a:pt x="601" y="92"/>
                  <a:pt x="601" y="92"/>
                </a:cubicBezTo>
                <a:cubicBezTo>
                  <a:pt x="605" y="92"/>
                  <a:pt x="609" y="93"/>
                  <a:pt x="611" y="95"/>
                </a:cubicBezTo>
                <a:cubicBezTo>
                  <a:pt x="612" y="96"/>
                  <a:pt x="613" y="97"/>
                  <a:pt x="614" y="97"/>
                </a:cubicBezTo>
                <a:cubicBezTo>
                  <a:pt x="616" y="99"/>
                  <a:pt x="617" y="100"/>
                  <a:pt x="618" y="102"/>
                </a:cubicBezTo>
                <a:cubicBezTo>
                  <a:pt x="619" y="103"/>
                  <a:pt x="619" y="105"/>
                  <a:pt x="620" y="107"/>
                </a:cubicBezTo>
                <a:cubicBezTo>
                  <a:pt x="621" y="113"/>
                  <a:pt x="620" y="119"/>
                  <a:pt x="615" y="125"/>
                </a:cubicBezTo>
                <a:close/>
                <a:moveTo>
                  <a:pt x="302" y="150"/>
                </a:moveTo>
                <a:cubicBezTo>
                  <a:pt x="208" y="150"/>
                  <a:pt x="131" y="227"/>
                  <a:pt x="131" y="321"/>
                </a:cubicBezTo>
                <a:cubicBezTo>
                  <a:pt x="131" y="415"/>
                  <a:pt x="208" y="491"/>
                  <a:pt x="302" y="491"/>
                </a:cubicBezTo>
                <a:cubicBezTo>
                  <a:pt x="395" y="491"/>
                  <a:pt x="472" y="415"/>
                  <a:pt x="472" y="321"/>
                </a:cubicBezTo>
                <a:cubicBezTo>
                  <a:pt x="472" y="298"/>
                  <a:pt x="467" y="276"/>
                  <a:pt x="459" y="255"/>
                </a:cubicBezTo>
                <a:cubicBezTo>
                  <a:pt x="397" y="317"/>
                  <a:pt x="397" y="317"/>
                  <a:pt x="397" y="317"/>
                </a:cubicBezTo>
                <a:cubicBezTo>
                  <a:pt x="397" y="318"/>
                  <a:pt x="397" y="319"/>
                  <a:pt x="397" y="321"/>
                </a:cubicBezTo>
                <a:cubicBezTo>
                  <a:pt x="397" y="374"/>
                  <a:pt x="354" y="417"/>
                  <a:pt x="302" y="417"/>
                </a:cubicBezTo>
                <a:cubicBezTo>
                  <a:pt x="249" y="417"/>
                  <a:pt x="206" y="374"/>
                  <a:pt x="206" y="321"/>
                </a:cubicBezTo>
                <a:cubicBezTo>
                  <a:pt x="206" y="268"/>
                  <a:pt x="248" y="225"/>
                  <a:pt x="301" y="225"/>
                </a:cubicBezTo>
                <a:cubicBezTo>
                  <a:pt x="364" y="162"/>
                  <a:pt x="364" y="162"/>
                  <a:pt x="364" y="162"/>
                </a:cubicBezTo>
                <a:cubicBezTo>
                  <a:pt x="344" y="155"/>
                  <a:pt x="323" y="150"/>
                  <a:pt x="302" y="150"/>
                </a:cubicBezTo>
                <a:close/>
                <a:moveTo>
                  <a:pt x="570" y="233"/>
                </a:moveTo>
                <a:cubicBezTo>
                  <a:pt x="561" y="242"/>
                  <a:pt x="550" y="246"/>
                  <a:pt x="538" y="246"/>
                </a:cubicBezTo>
                <a:cubicBezTo>
                  <a:pt x="503" y="246"/>
                  <a:pt x="503" y="246"/>
                  <a:pt x="503" y="246"/>
                </a:cubicBezTo>
                <a:cubicBezTo>
                  <a:pt x="512" y="270"/>
                  <a:pt x="517" y="295"/>
                  <a:pt x="517" y="321"/>
                </a:cubicBezTo>
                <a:cubicBezTo>
                  <a:pt x="517" y="439"/>
                  <a:pt x="420" y="536"/>
                  <a:pt x="302" y="536"/>
                </a:cubicBezTo>
                <a:cubicBezTo>
                  <a:pt x="183" y="536"/>
                  <a:pt x="86" y="439"/>
                  <a:pt x="86" y="321"/>
                </a:cubicBezTo>
                <a:cubicBezTo>
                  <a:pt x="86" y="202"/>
                  <a:pt x="183" y="105"/>
                  <a:pt x="302" y="105"/>
                </a:cubicBezTo>
                <a:cubicBezTo>
                  <a:pt x="327" y="105"/>
                  <a:pt x="351" y="110"/>
                  <a:pt x="374" y="118"/>
                </a:cubicBezTo>
                <a:cubicBezTo>
                  <a:pt x="374" y="82"/>
                  <a:pt x="374" y="82"/>
                  <a:pt x="374" y="82"/>
                </a:cubicBezTo>
                <a:cubicBezTo>
                  <a:pt x="374" y="70"/>
                  <a:pt x="378" y="59"/>
                  <a:pt x="387" y="50"/>
                </a:cubicBezTo>
                <a:cubicBezTo>
                  <a:pt x="401" y="36"/>
                  <a:pt x="401" y="36"/>
                  <a:pt x="401" y="36"/>
                </a:cubicBezTo>
                <a:cubicBezTo>
                  <a:pt x="370" y="25"/>
                  <a:pt x="336" y="19"/>
                  <a:pt x="302" y="19"/>
                </a:cubicBezTo>
                <a:cubicBezTo>
                  <a:pt x="135" y="19"/>
                  <a:pt x="0" y="154"/>
                  <a:pt x="0" y="321"/>
                </a:cubicBezTo>
                <a:cubicBezTo>
                  <a:pt x="0" y="487"/>
                  <a:pt x="135" y="622"/>
                  <a:pt x="302" y="622"/>
                </a:cubicBezTo>
                <a:cubicBezTo>
                  <a:pt x="468" y="622"/>
                  <a:pt x="603" y="487"/>
                  <a:pt x="603" y="321"/>
                </a:cubicBezTo>
                <a:cubicBezTo>
                  <a:pt x="603" y="285"/>
                  <a:pt x="597" y="250"/>
                  <a:pt x="585" y="218"/>
                </a:cubicBezTo>
                <a:lnTo>
                  <a:pt x="570" y="233"/>
                </a:lnTo>
                <a:close/>
                <a:moveTo>
                  <a:pt x="570" y="233"/>
                </a:moveTo>
                <a:cubicBezTo>
                  <a:pt x="570" y="233"/>
                  <a:pt x="570" y="233"/>
                  <a:pt x="570" y="23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8439A2DA-6D09-4939-8F8B-16936D94AFBB}"/>
              </a:ext>
            </a:extLst>
          </p:cNvPr>
          <p:cNvSpPr/>
          <p:nvPr/>
        </p:nvSpPr>
        <p:spPr>
          <a:xfrm>
            <a:off x="5698068" y="3585286"/>
            <a:ext cx="1127760" cy="1127760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B90D45A6-CAA4-4F63-BFA4-F97883B88AFB}"/>
              </a:ext>
            </a:extLst>
          </p:cNvPr>
          <p:cNvSpPr>
            <a:spLocks noEditPoints="1"/>
          </p:cNvSpPr>
          <p:nvPr/>
        </p:nvSpPr>
        <p:spPr bwMode="auto">
          <a:xfrm>
            <a:off x="5953387" y="3824793"/>
            <a:ext cx="636086" cy="637589"/>
          </a:xfrm>
          <a:custGeom>
            <a:avLst/>
            <a:gdLst>
              <a:gd name="T0" fmla="*/ 538 w 621"/>
              <a:gd name="T1" fmla="*/ 201 h 622"/>
              <a:gd name="T2" fmla="*/ 435 w 621"/>
              <a:gd name="T3" fmla="*/ 215 h 622"/>
              <a:gd name="T4" fmla="*/ 321 w 621"/>
              <a:gd name="T5" fmla="*/ 330 h 622"/>
              <a:gd name="T6" fmla="*/ 290 w 621"/>
              <a:gd name="T7" fmla="*/ 329 h 622"/>
              <a:gd name="T8" fmla="*/ 419 w 621"/>
              <a:gd name="T9" fmla="*/ 171 h 622"/>
              <a:gd name="T10" fmla="*/ 445 w 621"/>
              <a:gd name="T11" fmla="*/ 56 h 622"/>
              <a:gd name="T12" fmla="*/ 497 w 621"/>
              <a:gd name="T13" fmla="*/ 4 h 622"/>
              <a:gd name="T14" fmla="*/ 500 w 621"/>
              <a:gd name="T15" fmla="*/ 2 h 622"/>
              <a:gd name="T16" fmla="*/ 502 w 621"/>
              <a:gd name="T17" fmla="*/ 1 h 622"/>
              <a:gd name="T18" fmla="*/ 505 w 621"/>
              <a:gd name="T19" fmla="*/ 0 h 622"/>
              <a:gd name="T20" fmla="*/ 508 w 621"/>
              <a:gd name="T21" fmla="*/ 0 h 622"/>
              <a:gd name="T22" fmla="*/ 511 w 621"/>
              <a:gd name="T23" fmla="*/ 0 h 622"/>
              <a:gd name="T24" fmla="*/ 513 w 621"/>
              <a:gd name="T25" fmla="*/ 0 h 622"/>
              <a:gd name="T26" fmla="*/ 516 w 621"/>
              <a:gd name="T27" fmla="*/ 1 h 622"/>
              <a:gd name="T28" fmla="*/ 518 w 621"/>
              <a:gd name="T29" fmla="*/ 2 h 622"/>
              <a:gd name="T30" fmla="*/ 521 w 621"/>
              <a:gd name="T31" fmla="*/ 4 h 622"/>
              <a:gd name="T32" fmla="*/ 522 w 621"/>
              <a:gd name="T33" fmla="*/ 5 h 622"/>
              <a:gd name="T34" fmla="*/ 524 w 621"/>
              <a:gd name="T35" fmla="*/ 8 h 622"/>
              <a:gd name="T36" fmla="*/ 526 w 621"/>
              <a:gd name="T37" fmla="*/ 10 h 622"/>
              <a:gd name="T38" fmla="*/ 527 w 621"/>
              <a:gd name="T39" fmla="*/ 13 h 622"/>
              <a:gd name="T40" fmla="*/ 528 w 621"/>
              <a:gd name="T41" fmla="*/ 15 h 622"/>
              <a:gd name="T42" fmla="*/ 528 w 621"/>
              <a:gd name="T43" fmla="*/ 19 h 622"/>
              <a:gd name="T44" fmla="*/ 531 w 621"/>
              <a:gd name="T45" fmla="*/ 91 h 622"/>
              <a:gd name="T46" fmla="*/ 611 w 621"/>
              <a:gd name="T47" fmla="*/ 95 h 622"/>
              <a:gd name="T48" fmla="*/ 618 w 621"/>
              <a:gd name="T49" fmla="*/ 102 h 622"/>
              <a:gd name="T50" fmla="*/ 615 w 621"/>
              <a:gd name="T51" fmla="*/ 125 h 622"/>
              <a:gd name="T52" fmla="*/ 131 w 621"/>
              <a:gd name="T53" fmla="*/ 321 h 622"/>
              <a:gd name="T54" fmla="*/ 472 w 621"/>
              <a:gd name="T55" fmla="*/ 321 h 622"/>
              <a:gd name="T56" fmla="*/ 397 w 621"/>
              <a:gd name="T57" fmla="*/ 317 h 622"/>
              <a:gd name="T58" fmla="*/ 302 w 621"/>
              <a:gd name="T59" fmla="*/ 417 h 622"/>
              <a:gd name="T60" fmla="*/ 301 w 621"/>
              <a:gd name="T61" fmla="*/ 225 h 622"/>
              <a:gd name="T62" fmla="*/ 302 w 621"/>
              <a:gd name="T63" fmla="*/ 150 h 622"/>
              <a:gd name="T64" fmla="*/ 538 w 621"/>
              <a:gd name="T65" fmla="*/ 246 h 622"/>
              <a:gd name="T66" fmla="*/ 517 w 621"/>
              <a:gd name="T67" fmla="*/ 321 h 622"/>
              <a:gd name="T68" fmla="*/ 86 w 621"/>
              <a:gd name="T69" fmla="*/ 321 h 622"/>
              <a:gd name="T70" fmla="*/ 374 w 621"/>
              <a:gd name="T71" fmla="*/ 118 h 622"/>
              <a:gd name="T72" fmla="*/ 387 w 621"/>
              <a:gd name="T73" fmla="*/ 50 h 622"/>
              <a:gd name="T74" fmla="*/ 302 w 621"/>
              <a:gd name="T75" fmla="*/ 19 h 622"/>
              <a:gd name="T76" fmla="*/ 302 w 621"/>
              <a:gd name="T77" fmla="*/ 622 h 622"/>
              <a:gd name="T78" fmla="*/ 585 w 621"/>
              <a:gd name="T79" fmla="*/ 218 h 622"/>
              <a:gd name="T80" fmla="*/ 570 w 621"/>
              <a:gd name="T81" fmla="*/ 233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21" h="622">
                <a:moveTo>
                  <a:pt x="615" y="125"/>
                </a:moveTo>
                <a:cubicBezTo>
                  <a:pt x="538" y="201"/>
                  <a:pt x="538" y="201"/>
                  <a:pt x="538" y="201"/>
                </a:cubicBezTo>
                <a:cubicBezTo>
                  <a:pt x="449" y="201"/>
                  <a:pt x="449" y="201"/>
                  <a:pt x="449" y="201"/>
                </a:cubicBezTo>
                <a:cubicBezTo>
                  <a:pt x="435" y="215"/>
                  <a:pt x="435" y="215"/>
                  <a:pt x="435" y="215"/>
                </a:cubicBezTo>
                <a:cubicBezTo>
                  <a:pt x="382" y="269"/>
                  <a:pt x="382" y="269"/>
                  <a:pt x="382" y="269"/>
                </a:cubicBezTo>
                <a:cubicBezTo>
                  <a:pt x="321" y="330"/>
                  <a:pt x="321" y="330"/>
                  <a:pt x="321" y="330"/>
                </a:cubicBezTo>
                <a:cubicBezTo>
                  <a:pt x="316" y="334"/>
                  <a:pt x="311" y="336"/>
                  <a:pt x="305" y="336"/>
                </a:cubicBezTo>
                <a:cubicBezTo>
                  <a:pt x="300" y="336"/>
                  <a:pt x="294" y="334"/>
                  <a:pt x="290" y="329"/>
                </a:cubicBezTo>
                <a:cubicBezTo>
                  <a:pt x="282" y="321"/>
                  <a:pt x="282" y="307"/>
                  <a:pt x="291" y="299"/>
                </a:cubicBezTo>
                <a:cubicBezTo>
                  <a:pt x="419" y="171"/>
                  <a:pt x="419" y="171"/>
                  <a:pt x="419" y="171"/>
                </a:cubicBezTo>
                <a:cubicBezTo>
                  <a:pt x="419" y="82"/>
                  <a:pt x="419" y="82"/>
                  <a:pt x="419" y="82"/>
                </a:cubicBezTo>
                <a:cubicBezTo>
                  <a:pt x="445" y="56"/>
                  <a:pt x="445" y="56"/>
                  <a:pt x="445" y="56"/>
                </a:cubicBezTo>
                <a:cubicBezTo>
                  <a:pt x="495" y="5"/>
                  <a:pt x="495" y="5"/>
                  <a:pt x="495" y="5"/>
                </a:cubicBezTo>
                <a:cubicBezTo>
                  <a:pt x="496" y="5"/>
                  <a:pt x="497" y="4"/>
                  <a:pt x="497" y="4"/>
                </a:cubicBezTo>
                <a:cubicBezTo>
                  <a:pt x="498" y="4"/>
                  <a:pt x="498" y="3"/>
                  <a:pt x="498" y="3"/>
                </a:cubicBezTo>
                <a:cubicBezTo>
                  <a:pt x="499" y="3"/>
                  <a:pt x="499" y="2"/>
                  <a:pt x="500" y="2"/>
                </a:cubicBezTo>
                <a:cubicBezTo>
                  <a:pt x="500" y="2"/>
                  <a:pt x="500" y="2"/>
                  <a:pt x="500" y="2"/>
                </a:cubicBezTo>
                <a:cubicBezTo>
                  <a:pt x="501" y="1"/>
                  <a:pt x="502" y="1"/>
                  <a:pt x="502" y="1"/>
                </a:cubicBezTo>
                <a:cubicBezTo>
                  <a:pt x="503" y="1"/>
                  <a:pt x="503" y="1"/>
                  <a:pt x="503" y="1"/>
                </a:cubicBezTo>
                <a:cubicBezTo>
                  <a:pt x="504" y="0"/>
                  <a:pt x="505" y="0"/>
                  <a:pt x="505" y="0"/>
                </a:cubicBezTo>
                <a:cubicBezTo>
                  <a:pt x="505" y="0"/>
                  <a:pt x="506" y="0"/>
                  <a:pt x="506" y="0"/>
                </a:cubicBezTo>
                <a:cubicBezTo>
                  <a:pt x="506" y="0"/>
                  <a:pt x="507" y="0"/>
                  <a:pt x="508" y="0"/>
                </a:cubicBezTo>
                <a:cubicBezTo>
                  <a:pt x="508" y="0"/>
                  <a:pt x="508" y="0"/>
                  <a:pt x="508" y="0"/>
                </a:cubicBezTo>
                <a:cubicBezTo>
                  <a:pt x="509" y="0"/>
                  <a:pt x="510" y="0"/>
                  <a:pt x="511" y="0"/>
                </a:cubicBezTo>
                <a:cubicBezTo>
                  <a:pt x="511" y="0"/>
                  <a:pt x="511" y="0"/>
                  <a:pt x="511" y="0"/>
                </a:cubicBezTo>
                <a:cubicBezTo>
                  <a:pt x="512" y="0"/>
                  <a:pt x="512" y="0"/>
                  <a:pt x="513" y="0"/>
                </a:cubicBezTo>
                <a:cubicBezTo>
                  <a:pt x="513" y="0"/>
                  <a:pt x="513" y="0"/>
                  <a:pt x="514" y="0"/>
                </a:cubicBezTo>
                <a:cubicBezTo>
                  <a:pt x="514" y="1"/>
                  <a:pt x="515" y="1"/>
                  <a:pt x="516" y="1"/>
                </a:cubicBezTo>
                <a:cubicBezTo>
                  <a:pt x="516" y="1"/>
                  <a:pt x="516" y="1"/>
                  <a:pt x="516" y="1"/>
                </a:cubicBezTo>
                <a:cubicBezTo>
                  <a:pt x="517" y="2"/>
                  <a:pt x="517" y="2"/>
                  <a:pt x="518" y="2"/>
                </a:cubicBezTo>
                <a:cubicBezTo>
                  <a:pt x="518" y="2"/>
                  <a:pt x="518" y="2"/>
                  <a:pt x="519" y="3"/>
                </a:cubicBezTo>
                <a:cubicBezTo>
                  <a:pt x="519" y="3"/>
                  <a:pt x="520" y="3"/>
                  <a:pt x="521" y="4"/>
                </a:cubicBezTo>
                <a:cubicBezTo>
                  <a:pt x="521" y="4"/>
                  <a:pt x="521" y="4"/>
                  <a:pt x="521" y="4"/>
                </a:cubicBezTo>
                <a:cubicBezTo>
                  <a:pt x="521" y="4"/>
                  <a:pt x="522" y="5"/>
                  <a:pt x="522" y="5"/>
                </a:cubicBezTo>
                <a:cubicBezTo>
                  <a:pt x="523" y="6"/>
                  <a:pt x="523" y="6"/>
                  <a:pt x="523" y="6"/>
                </a:cubicBezTo>
                <a:cubicBezTo>
                  <a:pt x="523" y="6"/>
                  <a:pt x="524" y="7"/>
                  <a:pt x="524" y="8"/>
                </a:cubicBezTo>
                <a:cubicBezTo>
                  <a:pt x="524" y="8"/>
                  <a:pt x="524" y="8"/>
                  <a:pt x="524" y="8"/>
                </a:cubicBezTo>
                <a:cubicBezTo>
                  <a:pt x="525" y="8"/>
                  <a:pt x="525" y="9"/>
                  <a:pt x="526" y="10"/>
                </a:cubicBezTo>
                <a:cubicBezTo>
                  <a:pt x="526" y="10"/>
                  <a:pt x="526" y="10"/>
                  <a:pt x="526" y="10"/>
                </a:cubicBezTo>
                <a:cubicBezTo>
                  <a:pt x="526" y="11"/>
                  <a:pt x="527" y="12"/>
                  <a:pt x="527" y="13"/>
                </a:cubicBezTo>
                <a:cubicBezTo>
                  <a:pt x="527" y="13"/>
                  <a:pt x="527" y="13"/>
                  <a:pt x="527" y="13"/>
                </a:cubicBezTo>
                <a:cubicBezTo>
                  <a:pt x="527" y="14"/>
                  <a:pt x="527" y="14"/>
                  <a:pt x="528" y="15"/>
                </a:cubicBezTo>
                <a:cubicBezTo>
                  <a:pt x="528" y="15"/>
                  <a:pt x="528" y="16"/>
                  <a:pt x="528" y="16"/>
                </a:cubicBezTo>
                <a:cubicBezTo>
                  <a:pt x="528" y="17"/>
                  <a:pt x="528" y="18"/>
                  <a:pt x="528" y="19"/>
                </a:cubicBezTo>
                <a:cubicBezTo>
                  <a:pt x="529" y="91"/>
                  <a:pt x="529" y="91"/>
                  <a:pt x="529" y="91"/>
                </a:cubicBezTo>
                <a:cubicBezTo>
                  <a:pt x="531" y="91"/>
                  <a:pt x="531" y="91"/>
                  <a:pt x="531" y="91"/>
                </a:cubicBezTo>
                <a:cubicBezTo>
                  <a:pt x="601" y="92"/>
                  <a:pt x="601" y="92"/>
                  <a:pt x="601" y="92"/>
                </a:cubicBezTo>
                <a:cubicBezTo>
                  <a:pt x="605" y="92"/>
                  <a:pt x="609" y="93"/>
                  <a:pt x="611" y="95"/>
                </a:cubicBezTo>
                <a:cubicBezTo>
                  <a:pt x="612" y="96"/>
                  <a:pt x="613" y="97"/>
                  <a:pt x="614" y="97"/>
                </a:cubicBezTo>
                <a:cubicBezTo>
                  <a:pt x="616" y="99"/>
                  <a:pt x="617" y="100"/>
                  <a:pt x="618" y="102"/>
                </a:cubicBezTo>
                <a:cubicBezTo>
                  <a:pt x="619" y="103"/>
                  <a:pt x="619" y="105"/>
                  <a:pt x="620" y="107"/>
                </a:cubicBezTo>
                <a:cubicBezTo>
                  <a:pt x="621" y="113"/>
                  <a:pt x="620" y="119"/>
                  <a:pt x="615" y="125"/>
                </a:cubicBezTo>
                <a:close/>
                <a:moveTo>
                  <a:pt x="302" y="150"/>
                </a:moveTo>
                <a:cubicBezTo>
                  <a:pt x="208" y="150"/>
                  <a:pt x="131" y="227"/>
                  <a:pt x="131" y="321"/>
                </a:cubicBezTo>
                <a:cubicBezTo>
                  <a:pt x="131" y="415"/>
                  <a:pt x="208" y="491"/>
                  <a:pt x="302" y="491"/>
                </a:cubicBezTo>
                <a:cubicBezTo>
                  <a:pt x="395" y="491"/>
                  <a:pt x="472" y="415"/>
                  <a:pt x="472" y="321"/>
                </a:cubicBezTo>
                <a:cubicBezTo>
                  <a:pt x="472" y="298"/>
                  <a:pt x="467" y="276"/>
                  <a:pt x="459" y="255"/>
                </a:cubicBezTo>
                <a:cubicBezTo>
                  <a:pt x="397" y="317"/>
                  <a:pt x="397" y="317"/>
                  <a:pt x="397" y="317"/>
                </a:cubicBezTo>
                <a:cubicBezTo>
                  <a:pt x="397" y="318"/>
                  <a:pt x="397" y="319"/>
                  <a:pt x="397" y="321"/>
                </a:cubicBezTo>
                <a:cubicBezTo>
                  <a:pt x="397" y="374"/>
                  <a:pt x="354" y="417"/>
                  <a:pt x="302" y="417"/>
                </a:cubicBezTo>
                <a:cubicBezTo>
                  <a:pt x="249" y="417"/>
                  <a:pt x="206" y="374"/>
                  <a:pt x="206" y="321"/>
                </a:cubicBezTo>
                <a:cubicBezTo>
                  <a:pt x="206" y="268"/>
                  <a:pt x="248" y="225"/>
                  <a:pt x="301" y="225"/>
                </a:cubicBezTo>
                <a:cubicBezTo>
                  <a:pt x="364" y="162"/>
                  <a:pt x="364" y="162"/>
                  <a:pt x="364" y="162"/>
                </a:cubicBezTo>
                <a:cubicBezTo>
                  <a:pt x="344" y="155"/>
                  <a:pt x="323" y="150"/>
                  <a:pt x="302" y="150"/>
                </a:cubicBezTo>
                <a:close/>
                <a:moveTo>
                  <a:pt x="570" y="233"/>
                </a:moveTo>
                <a:cubicBezTo>
                  <a:pt x="561" y="242"/>
                  <a:pt x="550" y="246"/>
                  <a:pt x="538" y="246"/>
                </a:cubicBezTo>
                <a:cubicBezTo>
                  <a:pt x="503" y="246"/>
                  <a:pt x="503" y="246"/>
                  <a:pt x="503" y="246"/>
                </a:cubicBezTo>
                <a:cubicBezTo>
                  <a:pt x="512" y="270"/>
                  <a:pt x="517" y="295"/>
                  <a:pt x="517" y="321"/>
                </a:cubicBezTo>
                <a:cubicBezTo>
                  <a:pt x="517" y="439"/>
                  <a:pt x="420" y="536"/>
                  <a:pt x="302" y="536"/>
                </a:cubicBezTo>
                <a:cubicBezTo>
                  <a:pt x="183" y="536"/>
                  <a:pt x="86" y="439"/>
                  <a:pt x="86" y="321"/>
                </a:cubicBezTo>
                <a:cubicBezTo>
                  <a:pt x="86" y="202"/>
                  <a:pt x="183" y="105"/>
                  <a:pt x="302" y="105"/>
                </a:cubicBezTo>
                <a:cubicBezTo>
                  <a:pt x="327" y="105"/>
                  <a:pt x="351" y="110"/>
                  <a:pt x="374" y="118"/>
                </a:cubicBezTo>
                <a:cubicBezTo>
                  <a:pt x="374" y="82"/>
                  <a:pt x="374" y="82"/>
                  <a:pt x="374" y="82"/>
                </a:cubicBezTo>
                <a:cubicBezTo>
                  <a:pt x="374" y="70"/>
                  <a:pt x="378" y="59"/>
                  <a:pt x="387" y="50"/>
                </a:cubicBezTo>
                <a:cubicBezTo>
                  <a:pt x="401" y="36"/>
                  <a:pt x="401" y="36"/>
                  <a:pt x="401" y="36"/>
                </a:cubicBezTo>
                <a:cubicBezTo>
                  <a:pt x="370" y="25"/>
                  <a:pt x="336" y="19"/>
                  <a:pt x="302" y="19"/>
                </a:cubicBezTo>
                <a:cubicBezTo>
                  <a:pt x="135" y="19"/>
                  <a:pt x="0" y="154"/>
                  <a:pt x="0" y="321"/>
                </a:cubicBezTo>
                <a:cubicBezTo>
                  <a:pt x="0" y="487"/>
                  <a:pt x="135" y="622"/>
                  <a:pt x="302" y="622"/>
                </a:cubicBezTo>
                <a:cubicBezTo>
                  <a:pt x="468" y="622"/>
                  <a:pt x="603" y="487"/>
                  <a:pt x="603" y="321"/>
                </a:cubicBezTo>
                <a:cubicBezTo>
                  <a:pt x="603" y="285"/>
                  <a:pt x="597" y="250"/>
                  <a:pt x="585" y="218"/>
                </a:cubicBezTo>
                <a:lnTo>
                  <a:pt x="570" y="233"/>
                </a:lnTo>
                <a:close/>
                <a:moveTo>
                  <a:pt x="570" y="233"/>
                </a:moveTo>
                <a:cubicBezTo>
                  <a:pt x="570" y="233"/>
                  <a:pt x="570" y="233"/>
                  <a:pt x="570" y="23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5303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9F7C38CE-3C5C-44C3-8941-5CA7135F2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4" r="13301" b="200"/>
          <a:stretch/>
        </p:blipFill>
        <p:spPr>
          <a:xfrm>
            <a:off x="4701940" y="0"/>
            <a:ext cx="7485148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93920" y="0"/>
            <a:ext cx="7498080" cy="6858000"/>
          </a:xfrm>
          <a:prstGeom prst="rect">
            <a:avLst/>
          </a:prstGeom>
          <a:gradFill>
            <a:gsLst>
              <a:gs pos="0">
                <a:srgbClr val="374562">
                  <a:alpha val="89000"/>
                </a:srgbClr>
              </a:gs>
              <a:gs pos="100000">
                <a:srgbClr val="2E394D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5"/>
          <p:cNvSpPr txBox="1">
            <a:spLocks noChangeArrowheads="1"/>
          </p:cNvSpPr>
          <p:nvPr/>
        </p:nvSpPr>
        <p:spPr bwMode="auto">
          <a:xfrm>
            <a:off x="6507345" y="2734678"/>
            <a:ext cx="3296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800" dirty="0">
                <a:solidFill>
                  <a:schemeClr val="bg1"/>
                </a:solidFill>
                <a:latin typeface="Oswald" panose="02000303000000000000" pitchFamily="2" charset="0"/>
              </a:rPr>
              <a:t>Posición de brazos “J”</a:t>
            </a: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6507345" y="829241"/>
            <a:ext cx="363886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7200" b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l"/>
            <a:r>
              <a:rPr lang="es-CO" altLang="es-CO" sz="5400" dirty="0"/>
              <a:t>Descripción del problema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614025" y="3307984"/>
            <a:ext cx="418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4166927" y="2951647"/>
            <a:ext cx="1127760" cy="1127760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18B730DC-1BE4-493B-9C6D-14D3562ED6B4}"/>
              </a:ext>
            </a:extLst>
          </p:cNvPr>
          <p:cNvPicPr/>
          <p:nvPr/>
        </p:nvPicPr>
        <p:blipFill rotWithShape="1">
          <a:blip r:embed="rId3"/>
          <a:srcRect l="8218" t="6356" r="5490" b="7040"/>
          <a:stretch/>
        </p:blipFill>
        <p:spPr bwMode="auto">
          <a:xfrm>
            <a:off x="6987242" y="3875434"/>
            <a:ext cx="2679065" cy="2317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83D4F49-016D-42FF-BE7F-56C6FD94A63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" r="4164" b="39614"/>
          <a:stretch/>
        </p:blipFill>
        <p:spPr bwMode="auto">
          <a:xfrm>
            <a:off x="701124" y="356384"/>
            <a:ext cx="2886138" cy="323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015CBF4-5548-4A52-AD50-8D5F510EF62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" t="37412" r="5241" b="27960"/>
          <a:stretch/>
        </p:blipFill>
        <p:spPr bwMode="auto">
          <a:xfrm>
            <a:off x="524996" y="4425290"/>
            <a:ext cx="3296285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9CA42570-3A3B-460D-BD42-176D889F1C36}"/>
              </a:ext>
            </a:extLst>
          </p:cNvPr>
          <p:cNvSpPr>
            <a:spLocks noEditPoints="1"/>
          </p:cNvSpPr>
          <p:nvPr/>
        </p:nvSpPr>
        <p:spPr bwMode="auto">
          <a:xfrm>
            <a:off x="4383897" y="3196732"/>
            <a:ext cx="636086" cy="637589"/>
          </a:xfrm>
          <a:custGeom>
            <a:avLst/>
            <a:gdLst>
              <a:gd name="T0" fmla="*/ 538 w 621"/>
              <a:gd name="T1" fmla="*/ 201 h 622"/>
              <a:gd name="T2" fmla="*/ 435 w 621"/>
              <a:gd name="T3" fmla="*/ 215 h 622"/>
              <a:gd name="T4" fmla="*/ 321 w 621"/>
              <a:gd name="T5" fmla="*/ 330 h 622"/>
              <a:gd name="T6" fmla="*/ 290 w 621"/>
              <a:gd name="T7" fmla="*/ 329 h 622"/>
              <a:gd name="T8" fmla="*/ 419 w 621"/>
              <a:gd name="T9" fmla="*/ 171 h 622"/>
              <a:gd name="T10" fmla="*/ 445 w 621"/>
              <a:gd name="T11" fmla="*/ 56 h 622"/>
              <a:gd name="T12" fmla="*/ 497 w 621"/>
              <a:gd name="T13" fmla="*/ 4 h 622"/>
              <a:gd name="T14" fmla="*/ 500 w 621"/>
              <a:gd name="T15" fmla="*/ 2 h 622"/>
              <a:gd name="T16" fmla="*/ 502 w 621"/>
              <a:gd name="T17" fmla="*/ 1 h 622"/>
              <a:gd name="T18" fmla="*/ 505 w 621"/>
              <a:gd name="T19" fmla="*/ 0 h 622"/>
              <a:gd name="T20" fmla="*/ 508 w 621"/>
              <a:gd name="T21" fmla="*/ 0 h 622"/>
              <a:gd name="T22" fmla="*/ 511 w 621"/>
              <a:gd name="T23" fmla="*/ 0 h 622"/>
              <a:gd name="T24" fmla="*/ 513 w 621"/>
              <a:gd name="T25" fmla="*/ 0 h 622"/>
              <a:gd name="T26" fmla="*/ 516 w 621"/>
              <a:gd name="T27" fmla="*/ 1 h 622"/>
              <a:gd name="T28" fmla="*/ 518 w 621"/>
              <a:gd name="T29" fmla="*/ 2 h 622"/>
              <a:gd name="T30" fmla="*/ 521 w 621"/>
              <a:gd name="T31" fmla="*/ 4 h 622"/>
              <a:gd name="T32" fmla="*/ 522 w 621"/>
              <a:gd name="T33" fmla="*/ 5 h 622"/>
              <a:gd name="T34" fmla="*/ 524 w 621"/>
              <a:gd name="T35" fmla="*/ 8 h 622"/>
              <a:gd name="T36" fmla="*/ 526 w 621"/>
              <a:gd name="T37" fmla="*/ 10 h 622"/>
              <a:gd name="T38" fmla="*/ 527 w 621"/>
              <a:gd name="T39" fmla="*/ 13 h 622"/>
              <a:gd name="T40" fmla="*/ 528 w 621"/>
              <a:gd name="T41" fmla="*/ 15 h 622"/>
              <a:gd name="T42" fmla="*/ 528 w 621"/>
              <a:gd name="T43" fmla="*/ 19 h 622"/>
              <a:gd name="T44" fmla="*/ 531 w 621"/>
              <a:gd name="T45" fmla="*/ 91 h 622"/>
              <a:gd name="T46" fmla="*/ 611 w 621"/>
              <a:gd name="T47" fmla="*/ 95 h 622"/>
              <a:gd name="T48" fmla="*/ 618 w 621"/>
              <a:gd name="T49" fmla="*/ 102 h 622"/>
              <a:gd name="T50" fmla="*/ 615 w 621"/>
              <a:gd name="T51" fmla="*/ 125 h 622"/>
              <a:gd name="T52" fmla="*/ 131 w 621"/>
              <a:gd name="T53" fmla="*/ 321 h 622"/>
              <a:gd name="T54" fmla="*/ 472 w 621"/>
              <a:gd name="T55" fmla="*/ 321 h 622"/>
              <a:gd name="T56" fmla="*/ 397 w 621"/>
              <a:gd name="T57" fmla="*/ 317 h 622"/>
              <a:gd name="T58" fmla="*/ 302 w 621"/>
              <a:gd name="T59" fmla="*/ 417 h 622"/>
              <a:gd name="T60" fmla="*/ 301 w 621"/>
              <a:gd name="T61" fmla="*/ 225 h 622"/>
              <a:gd name="T62" fmla="*/ 302 w 621"/>
              <a:gd name="T63" fmla="*/ 150 h 622"/>
              <a:gd name="T64" fmla="*/ 538 w 621"/>
              <a:gd name="T65" fmla="*/ 246 h 622"/>
              <a:gd name="T66" fmla="*/ 517 w 621"/>
              <a:gd name="T67" fmla="*/ 321 h 622"/>
              <a:gd name="T68" fmla="*/ 86 w 621"/>
              <a:gd name="T69" fmla="*/ 321 h 622"/>
              <a:gd name="T70" fmla="*/ 374 w 621"/>
              <a:gd name="T71" fmla="*/ 118 h 622"/>
              <a:gd name="T72" fmla="*/ 387 w 621"/>
              <a:gd name="T73" fmla="*/ 50 h 622"/>
              <a:gd name="T74" fmla="*/ 302 w 621"/>
              <a:gd name="T75" fmla="*/ 19 h 622"/>
              <a:gd name="T76" fmla="*/ 302 w 621"/>
              <a:gd name="T77" fmla="*/ 622 h 622"/>
              <a:gd name="T78" fmla="*/ 585 w 621"/>
              <a:gd name="T79" fmla="*/ 218 h 622"/>
              <a:gd name="T80" fmla="*/ 570 w 621"/>
              <a:gd name="T81" fmla="*/ 233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21" h="622">
                <a:moveTo>
                  <a:pt x="615" y="125"/>
                </a:moveTo>
                <a:cubicBezTo>
                  <a:pt x="538" y="201"/>
                  <a:pt x="538" y="201"/>
                  <a:pt x="538" y="201"/>
                </a:cubicBezTo>
                <a:cubicBezTo>
                  <a:pt x="449" y="201"/>
                  <a:pt x="449" y="201"/>
                  <a:pt x="449" y="201"/>
                </a:cubicBezTo>
                <a:cubicBezTo>
                  <a:pt x="435" y="215"/>
                  <a:pt x="435" y="215"/>
                  <a:pt x="435" y="215"/>
                </a:cubicBezTo>
                <a:cubicBezTo>
                  <a:pt x="382" y="269"/>
                  <a:pt x="382" y="269"/>
                  <a:pt x="382" y="269"/>
                </a:cubicBezTo>
                <a:cubicBezTo>
                  <a:pt x="321" y="330"/>
                  <a:pt x="321" y="330"/>
                  <a:pt x="321" y="330"/>
                </a:cubicBezTo>
                <a:cubicBezTo>
                  <a:pt x="316" y="334"/>
                  <a:pt x="311" y="336"/>
                  <a:pt x="305" y="336"/>
                </a:cubicBezTo>
                <a:cubicBezTo>
                  <a:pt x="300" y="336"/>
                  <a:pt x="294" y="334"/>
                  <a:pt x="290" y="329"/>
                </a:cubicBezTo>
                <a:cubicBezTo>
                  <a:pt x="282" y="321"/>
                  <a:pt x="282" y="307"/>
                  <a:pt x="291" y="299"/>
                </a:cubicBezTo>
                <a:cubicBezTo>
                  <a:pt x="419" y="171"/>
                  <a:pt x="419" y="171"/>
                  <a:pt x="419" y="171"/>
                </a:cubicBezTo>
                <a:cubicBezTo>
                  <a:pt x="419" y="82"/>
                  <a:pt x="419" y="82"/>
                  <a:pt x="419" y="82"/>
                </a:cubicBezTo>
                <a:cubicBezTo>
                  <a:pt x="445" y="56"/>
                  <a:pt x="445" y="56"/>
                  <a:pt x="445" y="56"/>
                </a:cubicBezTo>
                <a:cubicBezTo>
                  <a:pt x="495" y="5"/>
                  <a:pt x="495" y="5"/>
                  <a:pt x="495" y="5"/>
                </a:cubicBezTo>
                <a:cubicBezTo>
                  <a:pt x="496" y="5"/>
                  <a:pt x="497" y="4"/>
                  <a:pt x="497" y="4"/>
                </a:cubicBezTo>
                <a:cubicBezTo>
                  <a:pt x="498" y="4"/>
                  <a:pt x="498" y="3"/>
                  <a:pt x="498" y="3"/>
                </a:cubicBezTo>
                <a:cubicBezTo>
                  <a:pt x="499" y="3"/>
                  <a:pt x="499" y="2"/>
                  <a:pt x="500" y="2"/>
                </a:cubicBezTo>
                <a:cubicBezTo>
                  <a:pt x="500" y="2"/>
                  <a:pt x="500" y="2"/>
                  <a:pt x="500" y="2"/>
                </a:cubicBezTo>
                <a:cubicBezTo>
                  <a:pt x="501" y="1"/>
                  <a:pt x="502" y="1"/>
                  <a:pt x="502" y="1"/>
                </a:cubicBezTo>
                <a:cubicBezTo>
                  <a:pt x="503" y="1"/>
                  <a:pt x="503" y="1"/>
                  <a:pt x="503" y="1"/>
                </a:cubicBezTo>
                <a:cubicBezTo>
                  <a:pt x="504" y="0"/>
                  <a:pt x="505" y="0"/>
                  <a:pt x="505" y="0"/>
                </a:cubicBezTo>
                <a:cubicBezTo>
                  <a:pt x="505" y="0"/>
                  <a:pt x="506" y="0"/>
                  <a:pt x="506" y="0"/>
                </a:cubicBezTo>
                <a:cubicBezTo>
                  <a:pt x="506" y="0"/>
                  <a:pt x="507" y="0"/>
                  <a:pt x="508" y="0"/>
                </a:cubicBezTo>
                <a:cubicBezTo>
                  <a:pt x="508" y="0"/>
                  <a:pt x="508" y="0"/>
                  <a:pt x="508" y="0"/>
                </a:cubicBezTo>
                <a:cubicBezTo>
                  <a:pt x="509" y="0"/>
                  <a:pt x="510" y="0"/>
                  <a:pt x="511" y="0"/>
                </a:cubicBezTo>
                <a:cubicBezTo>
                  <a:pt x="511" y="0"/>
                  <a:pt x="511" y="0"/>
                  <a:pt x="511" y="0"/>
                </a:cubicBezTo>
                <a:cubicBezTo>
                  <a:pt x="512" y="0"/>
                  <a:pt x="512" y="0"/>
                  <a:pt x="513" y="0"/>
                </a:cubicBezTo>
                <a:cubicBezTo>
                  <a:pt x="513" y="0"/>
                  <a:pt x="513" y="0"/>
                  <a:pt x="514" y="0"/>
                </a:cubicBezTo>
                <a:cubicBezTo>
                  <a:pt x="514" y="1"/>
                  <a:pt x="515" y="1"/>
                  <a:pt x="516" y="1"/>
                </a:cubicBezTo>
                <a:cubicBezTo>
                  <a:pt x="516" y="1"/>
                  <a:pt x="516" y="1"/>
                  <a:pt x="516" y="1"/>
                </a:cubicBezTo>
                <a:cubicBezTo>
                  <a:pt x="517" y="2"/>
                  <a:pt x="517" y="2"/>
                  <a:pt x="518" y="2"/>
                </a:cubicBezTo>
                <a:cubicBezTo>
                  <a:pt x="518" y="2"/>
                  <a:pt x="518" y="2"/>
                  <a:pt x="519" y="3"/>
                </a:cubicBezTo>
                <a:cubicBezTo>
                  <a:pt x="519" y="3"/>
                  <a:pt x="520" y="3"/>
                  <a:pt x="521" y="4"/>
                </a:cubicBezTo>
                <a:cubicBezTo>
                  <a:pt x="521" y="4"/>
                  <a:pt x="521" y="4"/>
                  <a:pt x="521" y="4"/>
                </a:cubicBezTo>
                <a:cubicBezTo>
                  <a:pt x="521" y="4"/>
                  <a:pt x="522" y="5"/>
                  <a:pt x="522" y="5"/>
                </a:cubicBezTo>
                <a:cubicBezTo>
                  <a:pt x="523" y="6"/>
                  <a:pt x="523" y="6"/>
                  <a:pt x="523" y="6"/>
                </a:cubicBezTo>
                <a:cubicBezTo>
                  <a:pt x="523" y="6"/>
                  <a:pt x="524" y="7"/>
                  <a:pt x="524" y="8"/>
                </a:cubicBezTo>
                <a:cubicBezTo>
                  <a:pt x="524" y="8"/>
                  <a:pt x="524" y="8"/>
                  <a:pt x="524" y="8"/>
                </a:cubicBezTo>
                <a:cubicBezTo>
                  <a:pt x="525" y="8"/>
                  <a:pt x="525" y="9"/>
                  <a:pt x="526" y="10"/>
                </a:cubicBezTo>
                <a:cubicBezTo>
                  <a:pt x="526" y="10"/>
                  <a:pt x="526" y="10"/>
                  <a:pt x="526" y="10"/>
                </a:cubicBezTo>
                <a:cubicBezTo>
                  <a:pt x="526" y="11"/>
                  <a:pt x="527" y="12"/>
                  <a:pt x="527" y="13"/>
                </a:cubicBezTo>
                <a:cubicBezTo>
                  <a:pt x="527" y="13"/>
                  <a:pt x="527" y="13"/>
                  <a:pt x="527" y="13"/>
                </a:cubicBezTo>
                <a:cubicBezTo>
                  <a:pt x="527" y="14"/>
                  <a:pt x="527" y="14"/>
                  <a:pt x="528" y="15"/>
                </a:cubicBezTo>
                <a:cubicBezTo>
                  <a:pt x="528" y="15"/>
                  <a:pt x="528" y="16"/>
                  <a:pt x="528" y="16"/>
                </a:cubicBezTo>
                <a:cubicBezTo>
                  <a:pt x="528" y="17"/>
                  <a:pt x="528" y="18"/>
                  <a:pt x="528" y="19"/>
                </a:cubicBezTo>
                <a:cubicBezTo>
                  <a:pt x="529" y="91"/>
                  <a:pt x="529" y="91"/>
                  <a:pt x="529" y="91"/>
                </a:cubicBezTo>
                <a:cubicBezTo>
                  <a:pt x="531" y="91"/>
                  <a:pt x="531" y="91"/>
                  <a:pt x="531" y="91"/>
                </a:cubicBezTo>
                <a:cubicBezTo>
                  <a:pt x="601" y="92"/>
                  <a:pt x="601" y="92"/>
                  <a:pt x="601" y="92"/>
                </a:cubicBezTo>
                <a:cubicBezTo>
                  <a:pt x="605" y="92"/>
                  <a:pt x="609" y="93"/>
                  <a:pt x="611" y="95"/>
                </a:cubicBezTo>
                <a:cubicBezTo>
                  <a:pt x="612" y="96"/>
                  <a:pt x="613" y="97"/>
                  <a:pt x="614" y="97"/>
                </a:cubicBezTo>
                <a:cubicBezTo>
                  <a:pt x="616" y="99"/>
                  <a:pt x="617" y="100"/>
                  <a:pt x="618" y="102"/>
                </a:cubicBezTo>
                <a:cubicBezTo>
                  <a:pt x="619" y="103"/>
                  <a:pt x="619" y="105"/>
                  <a:pt x="620" y="107"/>
                </a:cubicBezTo>
                <a:cubicBezTo>
                  <a:pt x="621" y="113"/>
                  <a:pt x="620" y="119"/>
                  <a:pt x="615" y="125"/>
                </a:cubicBezTo>
                <a:close/>
                <a:moveTo>
                  <a:pt x="302" y="150"/>
                </a:moveTo>
                <a:cubicBezTo>
                  <a:pt x="208" y="150"/>
                  <a:pt x="131" y="227"/>
                  <a:pt x="131" y="321"/>
                </a:cubicBezTo>
                <a:cubicBezTo>
                  <a:pt x="131" y="415"/>
                  <a:pt x="208" y="491"/>
                  <a:pt x="302" y="491"/>
                </a:cubicBezTo>
                <a:cubicBezTo>
                  <a:pt x="395" y="491"/>
                  <a:pt x="472" y="415"/>
                  <a:pt x="472" y="321"/>
                </a:cubicBezTo>
                <a:cubicBezTo>
                  <a:pt x="472" y="298"/>
                  <a:pt x="467" y="276"/>
                  <a:pt x="459" y="255"/>
                </a:cubicBezTo>
                <a:cubicBezTo>
                  <a:pt x="397" y="317"/>
                  <a:pt x="397" y="317"/>
                  <a:pt x="397" y="317"/>
                </a:cubicBezTo>
                <a:cubicBezTo>
                  <a:pt x="397" y="318"/>
                  <a:pt x="397" y="319"/>
                  <a:pt x="397" y="321"/>
                </a:cubicBezTo>
                <a:cubicBezTo>
                  <a:pt x="397" y="374"/>
                  <a:pt x="354" y="417"/>
                  <a:pt x="302" y="417"/>
                </a:cubicBezTo>
                <a:cubicBezTo>
                  <a:pt x="249" y="417"/>
                  <a:pt x="206" y="374"/>
                  <a:pt x="206" y="321"/>
                </a:cubicBezTo>
                <a:cubicBezTo>
                  <a:pt x="206" y="268"/>
                  <a:pt x="248" y="225"/>
                  <a:pt x="301" y="225"/>
                </a:cubicBezTo>
                <a:cubicBezTo>
                  <a:pt x="364" y="162"/>
                  <a:pt x="364" y="162"/>
                  <a:pt x="364" y="162"/>
                </a:cubicBezTo>
                <a:cubicBezTo>
                  <a:pt x="344" y="155"/>
                  <a:pt x="323" y="150"/>
                  <a:pt x="302" y="150"/>
                </a:cubicBezTo>
                <a:close/>
                <a:moveTo>
                  <a:pt x="570" y="233"/>
                </a:moveTo>
                <a:cubicBezTo>
                  <a:pt x="561" y="242"/>
                  <a:pt x="550" y="246"/>
                  <a:pt x="538" y="246"/>
                </a:cubicBezTo>
                <a:cubicBezTo>
                  <a:pt x="503" y="246"/>
                  <a:pt x="503" y="246"/>
                  <a:pt x="503" y="246"/>
                </a:cubicBezTo>
                <a:cubicBezTo>
                  <a:pt x="512" y="270"/>
                  <a:pt x="517" y="295"/>
                  <a:pt x="517" y="321"/>
                </a:cubicBezTo>
                <a:cubicBezTo>
                  <a:pt x="517" y="439"/>
                  <a:pt x="420" y="536"/>
                  <a:pt x="302" y="536"/>
                </a:cubicBezTo>
                <a:cubicBezTo>
                  <a:pt x="183" y="536"/>
                  <a:pt x="86" y="439"/>
                  <a:pt x="86" y="321"/>
                </a:cubicBezTo>
                <a:cubicBezTo>
                  <a:pt x="86" y="202"/>
                  <a:pt x="183" y="105"/>
                  <a:pt x="302" y="105"/>
                </a:cubicBezTo>
                <a:cubicBezTo>
                  <a:pt x="327" y="105"/>
                  <a:pt x="351" y="110"/>
                  <a:pt x="374" y="118"/>
                </a:cubicBezTo>
                <a:cubicBezTo>
                  <a:pt x="374" y="82"/>
                  <a:pt x="374" y="82"/>
                  <a:pt x="374" y="82"/>
                </a:cubicBezTo>
                <a:cubicBezTo>
                  <a:pt x="374" y="70"/>
                  <a:pt x="378" y="59"/>
                  <a:pt x="387" y="50"/>
                </a:cubicBezTo>
                <a:cubicBezTo>
                  <a:pt x="401" y="36"/>
                  <a:pt x="401" y="36"/>
                  <a:pt x="401" y="36"/>
                </a:cubicBezTo>
                <a:cubicBezTo>
                  <a:pt x="370" y="25"/>
                  <a:pt x="336" y="19"/>
                  <a:pt x="302" y="19"/>
                </a:cubicBezTo>
                <a:cubicBezTo>
                  <a:pt x="135" y="19"/>
                  <a:pt x="0" y="154"/>
                  <a:pt x="0" y="321"/>
                </a:cubicBezTo>
                <a:cubicBezTo>
                  <a:pt x="0" y="487"/>
                  <a:pt x="135" y="622"/>
                  <a:pt x="302" y="622"/>
                </a:cubicBezTo>
                <a:cubicBezTo>
                  <a:pt x="468" y="622"/>
                  <a:pt x="603" y="487"/>
                  <a:pt x="603" y="321"/>
                </a:cubicBezTo>
                <a:cubicBezTo>
                  <a:pt x="603" y="285"/>
                  <a:pt x="597" y="250"/>
                  <a:pt x="585" y="218"/>
                </a:cubicBezTo>
                <a:lnTo>
                  <a:pt x="570" y="233"/>
                </a:lnTo>
                <a:close/>
                <a:moveTo>
                  <a:pt x="570" y="233"/>
                </a:moveTo>
                <a:cubicBezTo>
                  <a:pt x="570" y="233"/>
                  <a:pt x="570" y="233"/>
                  <a:pt x="570" y="23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9488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9F7C38CE-3C5C-44C3-8941-5CA7135F2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4" r="13301" b="200"/>
          <a:stretch/>
        </p:blipFill>
        <p:spPr>
          <a:xfrm>
            <a:off x="4701940" y="0"/>
            <a:ext cx="7485148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93920" y="0"/>
            <a:ext cx="7498080" cy="6858000"/>
          </a:xfrm>
          <a:prstGeom prst="rect">
            <a:avLst/>
          </a:prstGeom>
          <a:gradFill>
            <a:gsLst>
              <a:gs pos="0">
                <a:srgbClr val="374562">
                  <a:alpha val="89000"/>
                </a:srgbClr>
              </a:gs>
              <a:gs pos="100000">
                <a:srgbClr val="2E394D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5"/>
          <p:cNvSpPr txBox="1">
            <a:spLocks noChangeArrowheads="1"/>
          </p:cNvSpPr>
          <p:nvPr/>
        </p:nvSpPr>
        <p:spPr bwMode="auto">
          <a:xfrm>
            <a:off x="6507345" y="2734678"/>
            <a:ext cx="3296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800" dirty="0">
                <a:solidFill>
                  <a:schemeClr val="bg1"/>
                </a:solidFill>
                <a:latin typeface="Oswald" panose="02000303000000000000" pitchFamily="2" charset="0"/>
              </a:rPr>
              <a:t>Posición de brazos “J”</a:t>
            </a: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6507345" y="829241"/>
            <a:ext cx="363886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7200" b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l"/>
            <a:r>
              <a:rPr lang="es-CO" altLang="es-CO" sz="5400" dirty="0"/>
              <a:t>Condiciones de borde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614025" y="3307984"/>
            <a:ext cx="418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4162015" y="3543063"/>
            <a:ext cx="1127760" cy="1127760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18B730DC-1BE4-493B-9C6D-14D3562ED6B4}"/>
              </a:ext>
            </a:extLst>
          </p:cNvPr>
          <p:cNvPicPr/>
          <p:nvPr/>
        </p:nvPicPr>
        <p:blipFill rotWithShape="1">
          <a:blip r:embed="rId3"/>
          <a:srcRect l="8218" t="6356" r="5490" b="7040"/>
          <a:stretch/>
        </p:blipFill>
        <p:spPr bwMode="auto">
          <a:xfrm>
            <a:off x="6987242" y="3875434"/>
            <a:ext cx="2679065" cy="2317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9CA42570-3A3B-460D-BD42-176D889F1C36}"/>
              </a:ext>
            </a:extLst>
          </p:cNvPr>
          <p:cNvSpPr>
            <a:spLocks noEditPoints="1"/>
          </p:cNvSpPr>
          <p:nvPr/>
        </p:nvSpPr>
        <p:spPr bwMode="auto">
          <a:xfrm>
            <a:off x="4378985" y="3788148"/>
            <a:ext cx="636086" cy="637589"/>
          </a:xfrm>
          <a:custGeom>
            <a:avLst/>
            <a:gdLst>
              <a:gd name="T0" fmla="*/ 538 w 621"/>
              <a:gd name="T1" fmla="*/ 201 h 622"/>
              <a:gd name="T2" fmla="*/ 435 w 621"/>
              <a:gd name="T3" fmla="*/ 215 h 622"/>
              <a:gd name="T4" fmla="*/ 321 w 621"/>
              <a:gd name="T5" fmla="*/ 330 h 622"/>
              <a:gd name="T6" fmla="*/ 290 w 621"/>
              <a:gd name="T7" fmla="*/ 329 h 622"/>
              <a:gd name="T8" fmla="*/ 419 w 621"/>
              <a:gd name="T9" fmla="*/ 171 h 622"/>
              <a:gd name="T10" fmla="*/ 445 w 621"/>
              <a:gd name="T11" fmla="*/ 56 h 622"/>
              <a:gd name="T12" fmla="*/ 497 w 621"/>
              <a:gd name="T13" fmla="*/ 4 h 622"/>
              <a:gd name="T14" fmla="*/ 500 w 621"/>
              <a:gd name="T15" fmla="*/ 2 h 622"/>
              <a:gd name="T16" fmla="*/ 502 w 621"/>
              <a:gd name="T17" fmla="*/ 1 h 622"/>
              <a:gd name="T18" fmla="*/ 505 w 621"/>
              <a:gd name="T19" fmla="*/ 0 h 622"/>
              <a:gd name="T20" fmla="*/ 508 w 621"/>
              <a:gd name="T21" fmla="*/ 0 h 622"/>
              <a:gd name="T22" fmla="*/ 511 w 621"/>
              <a:gd name="T23" fmla="*/ 0 h 622"/>
              <a:gd name="T24" fmla="*/ 513 w 621"/>
              <a:gd name="T25" fmla="*/ 0 h 622"/>
              <a:gd name="T26" fmla="*/ 516 w 621"/>
              <a:gd name="T27" fmla="*/ 1 h 622"/>
              <a:gd name="T28" fmla="*/ 518 w 621"/>
              <a:gd name="T29" fmla="*/ 2 h 622"/>
              <a:gd name="T30" fmla="*/ 521 w 621"/>
              <a:gd name="T31" fmla="*/ 4 h 622"/>
              <a:gd name="T32" fmla="*/ 522 w 621"/>
              <a:gd name="T33" fmla="*/ 5 h 622"/>
              <a:gd name="T34" fmla="*/ 524 w 621"/>
              <a:gd name="T35" fmla="*/ 8 h 622"/>
              <a:gd name="T36" fmla="*/ 526 w 621"/>
              <a:gd name="T37" fmla="*/ 10 h 622"/>
              <a:gd name="T38" fmla="*/ 527 w 621"/>
              <a:gd name="T39" fmla="*/ 13 h 622"/>
              <a:gd name="T40" fmla="*/ 528 w 621"/>
              <a:gd name="T41" fmla="*/ 15 h 622"/>
              <a:gd name="T42" fmla="*/ 528 w 621"/>
              <a:gd name="T43" fmla="*/ 19 h 622"/>
              <a:gd name="T44" fmla="*/ 531 w 621"/>
              <a:gd name="T45" fmla="*/ 91 h 622"/>
              <a:gd name="T46" fmla="*/ 611 w 621"/>
              <a:gd name="T47" fmla="*/ 95 h 622"/>
              <a:gd name="T48" fmla="*/ 618 w 621"/>
              <a:gd name="T49" fmla="*/ 102 h 622"/>
              <a:gd name="T50" fmla="*/ 615 w 621"/>
              <a:gd name="T51" fmla="*/ 125 h 622"/>
              <a:gd name="T52" fmla="*/ 131 w 621"/>
              <a:gd name="T53" fmla="*/ 321 h 622"/>
              <a:gd name="T54" fmla="*/ 472 w 621"/>
              <a:gd name="T55" fmla="*/ 321 h 622"/>
              <a:gd name="T56" fmla="*/ 397 w 621"/>
              <a:gd name="T57" fmla="*/ 317 h 622"/>
              <a:gd name="T58" fmla="*/ 302 w 621"/>
              <a:gd name="T59" fmla="*/ 417 h 622"/>
              <a:gd name="T60" fmla="*/ 301 w 621"/>
              <a:gd name="T61" fmla="*/ 225 h 622"/>
              <a:gd name="T62" fmla="*/ 302 w 621"/>
              <a:gd name="T63" fmla="*/ 150 h 622"/>
              <a:gd name="T64" fmla="*/ 538 w 621"/>
              <a:gd name="T65" fmla="*/ 246 h 622"/>
              <a:gd name="T66" fmla="*/ 517 w 621"/>
              <a:gd name="T67" fmla="*/ 321 h 622"/>
              <a:gd name="T68" fmla="*/ 86 w 621"/>
              <a:gd name="T69" fmla="*/ 321 h 622"/>
              <a:gd name="T70" fmla="*/ 374 w 621"/>
              <a:gd name="T71" fmla="*/ 118 h 622"/>
              <a:gd name="T72" fmla="*/ 387 w 621"/>
              <a:gd name="T73" fmla="*/ 50 h 622"/>
              <a:gd name="T74" fmla="*/ 302 w 621"/>
              <a:gd name="T75" fmla="*/ 19 h 622"/>
              <a:gd name="T76" fmla="*/ 302 w 621"/>
              <a:gd name="T77" fmla="*/ 622 h 622"/>
              <a:gd name="T78" fmla="*/ 585 w 621"/>
              <a:gd name="T79" fmla="*/ 218 h 622"/>
              <a:gd name="T80" fmla="*/ 570 w 621"/>
              <a:gd name="T81" fmla="*/ 233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21" h="622">
                <a:moveTo>
                  <a:pt x="615" y="125"/>
                </a:moveTo>
                <a:cubicBezTo>
                  <a:pt x="538" y="201"/>
                  <a:pt x="538" y="201"/>
                  <a:pt x="538" y="201"/>
                </a:cubicBezTo>
                <a:cubicBezTo>
                  <a:pt x="449" y="201"/>
                  <a:pt x="449" y="201"/>
                  <a:pt x="449" y="201"/>
                </a:cubicBezTo>
                <a:cubicBezTo>
                  <a:pt x="435" y="215"/>
                  <a:pt x="435" y="215"/>
                  <a:pt x="435" y="215"/>
                </a:cubicBezTo>
                <a:cubicBezTo>
                  <a:pt x="382" y="269"/>
                  <a:pt x="382" y="269"/>
                  <a:pt x="382" y="269"/>
                </a:cubicBezTo>
                <a:cubicBezTo>
                  <a:pt x="321" y="330"/>
                  <a:pt x="321" y="330"/>
                  <a:pt x="321" y="330"/>
                </a:cubicBezTo>
                <a:cubicBezTo>
                  <a:pt x="316" y="334"/>
                  <a:pt x="311" y="336"/>
                  <a:pt x="305" y="336"/>
                </a:cubicBezTo>
                <a:cubicBezTo>
                  <a:pt x="300" y="336"/>
                  <a:pt x="294" y="334"/>
                  <a:pt x="290" y="329"/>
                </a:cubicBezTo>
                <a:cubicBezTo>
                  <a:pt x="282" y="321"/>
                  <a:pt x="282" y="307"/>
                  <a:pt x="291" y="299"/>
                </a:cubicBezTo>
                <a:cubicBezTo>
                  <a:pt x="419" y="171"/>
                  <a:pt x="419" y="171"/>
                  <a:pt x="419" y="171"/>
                </a:cubicBezTo>
                <a:cubicBezTo>
                  <a:pt x="419" y="82"/>
                  <a:pt x="419" y="82"/>
                  <a:pt x="419" y="82"/>
                </a:cubicBezTo>
                <a:cubicBezTo>
                  <a:pt x="445" y="56"/>
                  <a:pt x="445" y="56"/>
                  <a:pt x="445" y="56"/>
                </a:cubicBezTo>
                <a:cubicBezTo>
                  <a:pt x="495" y="5"/>
                  <a:pt x="495" y="5"/>
                  <a:pt x="495" y="5"/>
                </a:cubicBezTo>
                <a:cubicBezTo>
                  <a:pt x="496" y="5"/>
                  <a:pt x="497" y="4"/>
                  <a:pt x="497" y="4"/>
                </a:cubicBezTo>
                <a:cubicBezTo>
                  <a:pt x="498" y="4"/>
                  <a:pt x="498" y="3"/>
                  <a:pt x="498" y="3"/>
                </a:cubicBezTo>
                <a:cubicBezTo>
                  <a:pt x="499" y="3"/>
                  <a:pt x="499" y="2"/>
                  <a:pt x="500" y="2"/>
                </a:cubicBezTo>
                <a:cubicBezTo>
                  <a:pt x="500" y="2"/>
                  <a:pt x="500" y="2"/>
                  <a:pt x="500" y="2"/>
                </a:cubicBezTo>
                <a:cubicBezTo>
                  <a:pt x="501" y="1"/>
                  <a:pt x="502" y="1"/>
                  <a:pt x="502" y="1"/>
                </a:cubicBezTo>
                <a:cubicBezTo>
                  <a:pt x="503" y="1"/>
                  <a:pt x="503" y="1"/>
                  <a:pt x="503" y="1"/>
                </a:cubicBezTo>
                <a:cubicBezTo>
                  <a:pt x="504" y="0"/>
                  <a:pt x="505" y="0"/>
                  <a:pt x="505" y="0"/>
                </a:cubicBezTo>
                <a:cubicBezTo>
                  <a:pt x="505" y="0"/>
                  <a:pt x="506" y="0"/>
                  <a:pt x="506" y="0"/>
                </a:cubicBezTo>
                <a:cubicBezTo>
                  <a:pt x="506" y="0"/>
                  <a:pt x="507" y="0"/>
                  <a:pt x="508" y="0"/>
                </a:cubicBezTo>
                <a:cubicBezTo>
                  <a:pt x="508" y="0"/>
                  <a:pt x="508" y="0"/>
                  <a:pt x="508" y="0"/>
                </a:cubicBezTo>
                <a:cubicBezTo>
                  <a:pt x="509" y="0"/>
                  <a:pt x="510" y="0"/>
                  <a:pt x="511" y="0"/>
                </a:cubicBezTo>
                <a:cubicBezTo>
                  <a:pt x="511" y="0"/>
                  <a:pt x="511" y="0"/>
                  <a:pt x="511" y="0"/>
                </a:cubicBezTo>
                <a:cubicBezTo>
                  <a:pt x="512" y="0"/>
                  <a:pt x="512" y="0"/>
                  <a:pt x="513" y="0"/>
                </a:cubicBezTo>
                <a:cubicBezTo>
                  <a:pt x="513" y="0"/>
                  <a:pt x="513" y="0"/>
                  <a:pt x="514" y="0"/>
                </a:cubicBezTo>
                <a:cubicBezTo>
                  <a:pt x="514" y="1"/>
                  <a:pt x="515" y="1"/>
                  <a:pt x="516" y="1"/>
                </a:cubicBezTo>
                <a:cubicBezTo>
                  <a:pt x="516" y="1"/>
                  <a:pt x="516" y="1"/>
                  <a:pt x="516" y="1"/>
                </a:cubicBezTo>
                <a:cubicBezTo>
                  <a:pt x="517" y="2"/>
                  <a:pt x="517" y="2"/>
                  <a:pt x="518" y="2"/>
                </a:cubicBezTo>
                <a:cubicBezTo>
                  <a:pt x="518" y="2"/>
                  <a:pt x="518" y="2"/>
                  <a:pt x="519" y="3"/>
                </a:cubicBezTo>
                <a:cubicBezTo>
                  <a:pt x="519" y="3"/>
                  <a:pt x="520" y="3"/>
                  <a:pt x="521" y="4"/>
                </a:cubicBezTo>
                <a:cubicBezTo>
                  <a:pt x="521" y="4"/>
                  <a:pt x="521" y="4"/>
                  <a:pt x="521" y="4"/>
                </a:cubicBezTo>
                <a:cubicBezTo>
                  <a:pt x="521" y="4"/>
                  <a:pt x="522" y="5"/>
                  <a:pt x="522" y="5"/>
                </a:cubicBezTo>
                <a:cubicBezTo>
                  <a:pt x="523" y="6"/>
                  <a:pt x="523" y="6"/>
                  <a:pt x="523" y="6"/>
                </a:cubicBezTo>
                <a:cubicBezTo>
                  <a:pt x="523" y="6"/>
                  <a:pt x="524" y="7"/>
                  <a:pt x="524" y="8"/>
                </a:cubicBezTo>
                <a:cubicBezTo>
                  <a:pt x="524" y="8"/>
                  <a:pt x="524" y="8"/>
                  <a:pt x="524" y="8"/>
                </a:cubicBezTo>
                <a:cubicBezTo>
                  <a:pt x="525" y="8"/>
                  <a:pt x="525" y="9"/>
                  <a:pt x="526" y="10"/>
                </a:cubicBezTo>
                <a:cubicBezTo>
                  <a:pt x="526" y="10"/>
                  <a:pt x="526" y="10"/>
                  <a:pt x="526" y="10"/>
                </a:cubicBezTo>
                <a:cubicBezTo>
                  <a:pt x="526" y="11"/>
                  <a:pt x="527" y="12"/>
                  <a:pt x="527" y="13"/>
                </a:cubicBezTo>
                <a:cubicBezTo>
                  <a:pt x="527" y="13"/>
                  <a:pt x="527" y="13"/>
                  <a:pt x="527" y="13"/>
                </a:cubicBezTo>
                <a:cubicBezTo>
                  <a:pt x="527" y="14"/>
                  <a:pt x="527" y="14"/>
                  <a:pt x="528" y="15"/>
                </a:cubicBezTo>
                <a:cubicBezTo>
                  <a:pt x="528" y="15"/>
                  <a:pt x="528" y="16"/>
                  <a:pt x="528" y="16"/>
                </a:cubicBezTo>
                <a:cubicBezTo>
                  <a:pt x="528" y="17"/>
                  <a:pt x="528" y="18"/>
                  <a:pt x="528" y="19"/>
                </a:cubicBezTo>
                <a:cubicBezTo>
                  <a:pt x="529" y="91"/>
                  <a:pt x="529" y="91"/>
                  <a:pt x="529" y="91"/>
                </a:cubicBezTo>
                <a:cubicBezTo>
                  <a:pt x="531" y="91"/>
                  <a:pt x="531" y="91"/>
                  <a:pt x="531" y="91"/>
                </a:cubicBezTo>
                <a:cubicBezTo>
                  <a:pt x="601" y="92"/>
                  <a:pt x="601" y="92"/>
                  <a:pt x="601" y="92"/>
                </a:cubicBezTo>
                <a:cubicBezTo>
                  <a:pt x="605" y="92"/>
                  <a:pt x="609" y="93"/>
                  <a:pt x="611" y="95"/>
                </a:cubicBezTo>
                <a:cubicBezTo>
                  <a:pt x="612" y="96"/>
                  <a:pt x="613" y="97"/>
                  <a:pt x="614" y="97"/>
                </a:cubicBezTo>
                <a:cubicBezTo>
                  <a:pt x="616" y="99"/>
                  <a:pt x="617" y="100"/>
                  <a:pt x="618" y="102"/>
                </a:cubicBezTo>
                <a:cubicBezTo>
                  <a:pt x="619" y="103"/>
                  <a:pt x="619" y="105"/>
                  <a:pt x="620" y="107"/>
                </a:cubicBezTo>
                <a:cubicBezTo>
                  <a:pt x="621" y="113"/>
                  <a:pt x="620" y="119"/>
                  <a:pt x="615" y="125"/>
                </a:cubicBezTo>
                <a:close/>
                <a:moveTo>
                  <a:pt x="302" y="150"/>
                </a:moveTo>
                <a:cubicBezTo>
                  <a:pt x="208" y="150"/>
                  <a:pt x="131" y="227"/>
                  <a:pt x="131" y="321"/>
                </a:cubicBezTo>
                <a:cubicBezTo>
                  <a:pt x="131" y="415"/>
                  <a:pt x="208" y="491"/>
                  <a:pt x="302" y="491"/>
                </a:cubicBezTo>
                <a:cubicBezTo>
                  <a:pt x="395" y="491"/>
                  <a:pt x="472" y="415"/>
                  <a:pt x="472" y="321"/>
                </a:cubicBezTo>
                <a:cubicBezTo>
                  <a:pt x="472" y="298"/>
                  <a:pt x="467" y="276"/>
                  <a:pt x="459" y="255"/>
                </a:cubicBezTo>
                <a:cubicBezTo>
                  <a:pt x="397" y="317"/>
                  <a:pt x="397" y="317"/>
                  <a:pt x="397" y="317"/>
                </a:cubicBezTo>
                <a:cubicBezTo>
                  <a:pt x="397" y="318"/>
                  <a:pt x="397" y="319"/>
                  <a:pt x="397" y="321"/>
                </a:cubicBezTo>
                <a:cubicBezTo>
                  <a:pt x="397" y="374"/>
                  <a:pt x="354" y="417"/>
                  <a:pt x="302" y="417"/>
                </a:cubicBezTo>
                <a:cubicBezTo>
                  <a:pt x="249" y="417"/>
                  <a:pt x="206" y="374"/>
                  <a:pt x="206" y="321"/>
                </a:cubicBezTo>
                <a:cubicBezTo>
                  <a:pt x="206" y="268"/>
                  <a:pt x="248" y="225"/>
                  <a:pt x="301" y="225"/>
                </a:cubicBezTo>
                <a:cubicBezTo>
                  <a:pt x="364" y="162"/>
                  <a:pt x="364" y="162"/>
                  <a:pt x="364" y="162"/>
                </a:cubicBezTo>
                <a:cubicBezTo>
                  <a:pt x="344" y="155"/>
                  <a:pt x="323" y="150"/>
                  <a:pt x="302" y="150"/>
                </a:cubicBezTo>
                <a:close/>
                <a:moveTo>
                  <a:pt x="570" y="233"/>
                </a:moveTo>
                <a:cubicBezTo>
                  <a:pt x="561" y="242"/>
                  <a:pt x="550" y="246"/>
                  <a:pt x="538" y="246"/>
                </a:cubicBezTo>
                <a:cubicBezTo>
                  <a:pt x="503" y="246"/>
                  <a:pt x="503" y="246"/>
                  <a:pt x="503" y="246"/>
                </a:cubicBezTo>
                <a:cubicBezTo>
                  <a:pt x="512" y="270"/>
                  <a:pt x="517" y="295"/>
                  <a:pt x="517" y="321"/>
                </a:cubicBezTo>
                <a:cubicBezTo>
                  <a:pt x="517" y="439"/>
                  <a:pt x="420" y="536"/>
                  <a:pt x="302" y="536"/>
                </a:cubicBezTo>
                <a:cubicBezTo>
                  <a:pt x="183" y="536"/>
                  <a:pt x="86" y="439"/>
                  <a:pt x="86" y="321"/>
                </a:cubicBezTo>
                <a:cubicBezTo>
                  <a:pt x="86" y="202"/>
                  <a:pt x="183" y="105"/>
                  <a:pt x="302" y="105"/>
                </a:cubicBezTo>
                <a:cubicBezTo>
                  <a:pt x="327" y="105"/>
                  <a:pt x="351" y="110"/>
                  <a:pt x="374" y="118"/>
                </a:cubicBezTo>
                <a:cubicBezTo>
                  <a:pt x="374" y="82"/>
                  <a:pt x="374" y="82"/>
                  <a:pt x="374" y="82"/>
                </a:cubicBezTo>
                <a:cubicBezTo>
                  <a:pt x="374" y="70"/>
                  <a:pt x="378" y="59"/>
                  <a:pt x="387" y="50"/>
                </a:cubicBezTo>
                <a:cubicBezTo>
                  <a:pt x="401" y="36"/>
                  <a:pt x="401" y="36"/>
                  <a:pt x="401" y="36"/>
                </a:cubicBezTo>
                <a:cubicBezTo>
                  <a:pt x="370" y="25"/>
                  <a:pt x="336" y="19"/>
                  <a:pt x="302" y="19"/>
                </a:cubicBezTo>
                <a:cubicBezTo>
                  <a:pt x="135" y="19"/>
                  <a:pt x="0" y="154"/>
                  <a:pt x="0" y="321"/>
                </a:cubicBezTo>
                <a:cubicBezTo>
                  <a:pt x="0" y="487"/>
                  <a:pt x="135" y="622"/>
                  <a:pt x="302" y="622"/>
                </a:cubicBezTo>
                <a:cubicBezTo>
                  <a:pt x="468" y="622"/>
                  <a:pt x="603" y="487"/>
                  <a:pt x="603" y="321"/>
                </a:cubicBezTo>
                <a:cubicBezTo>
                  <a:pt x="603" y="285"/>
                  <a:pt x="597" y="250"/>
                  <a:pt x="585" y="218"/>
                </a:cubicBezTo>
                <a:lnTo>
                  <a:pt x="570" y="233"/>
                </a:lnTo>
                <a:close/>
                <a:moveTo>
                  <a:pt x="570" y="233"/>
                </a:moveTo>
                <a:cubicBezTo>
                  <a:pt x="570" y="233"/>
                  <a:pt x="570" y="233"/>
                  <a:pt x="570" y="23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0" name="Rectángulo redondeado 21">
            <a:extLst>
              <a:ext uri="{FF2B5EF4-FFF2-40B4-BE49-F238E27FC236}">
                <a16:creationId xmlns:a16="http://schemas.microsoft.com/office/drawing/2014/main" id="{9296DD63-B191-4B29-A56D-BA35A222B8FA}"/>
              </a:ext>
            </a:extLst>
          </p:cNvPr>
          <p:cNvSpPr/>
          <p:nvPr/>
        </p:nvSpPr>
        <p:spPr>
          <a:xfrm>
            <a:off x="3332467" y="863195"/>
            <a:ext cx="1133996" cy="113456"/>
          </a:xfrm>
          <a:prstGeom prst="roundRect">
            <a:avLst>
              <a:gd name="adj" fmla="val 45113"/>
            </a:avLst>
          </a:prstGeom>
          <a:solidFill>
            <a:srgbClr val="2E3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 redondeado 22">
            <a:extLst>
              <a:ext uri="{FF2B5EF4-FFF2-40B4-BE49-F238E27FC236}">
                <a16:creationId xmlns:a16="http://schemas.microsoft.com/office/drawing/2014/main" id="{A7FC91A2-A8A9-4BB2-AAEF-DE319058BF2E}"/>
              </a:ext>
            </a:extLst>
          </p:cNvPr>
          <p:cNvSpPr/>
          <p:nvPr/>
        </p:nvSpPr>
        <p:spPr>
          <a:xfrm>
            <a:off x="3332467" y="1608367"/>
            <a:ext cx="1133996" cy="113456"/>
          </a:xfrm>
          <a:prstGeom prst="roundRect">
            <a:avLst>
              <a:gd name="adj" fmla="val 45113"/>
            </a:avLst>
          </a:prstGeom>
          <a:solidFill>
            <a:srgbClr val="2E3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redondeado 23">
            <a:extLst>
              <a:ext uri="{FF2B5EF4-FFF2-40B4-BE49-F238E27FC236}">
                <a16:creationId xmlns:a16="http://schemas.microsoft.com/office/drawing/2014/main" id="{AA9C84A1-513E-4E61-BD9D-1DC2C142CF62}"/>
              </a:ext>
            </a:extLst>
          </p:cNvPr>
          <p:cNvSpPr/>
          <p:nvPr/>
        </p:nvSpPr>
        <p:spPr>
          <a:xfrm>
            <a:off x="3332467" y="2272078"/>
            <a:ext cx="1133996" cy="132475"/>
          </a:xfrm>
          <a:prstGeom prst="roundRect">
            <a:avLst>
              <a:gd name="adj" fmla="val 45113"/>
            </a:avLst>
          </a:prstGeom>
          <a:solidFill>
            <a:srgbClr val="2E3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redondeado 27">
            <a:extLst>
              <a:ext uri="{FF2B5EF4-FFF2-40B4-BE49-F238E27FC236}">
                <a16:creationId xmlns:a16="http://schemas.microsoft.com/office/drawing/2014/main" id="{EE9CF6C1-3D68-4684-B00D-CF26DBE624B9}"/>
              </a:ext>
            </a:extLst>
          </p:cNvPr>
          <p:cNvSpPr/>
          <p:nvPr/>
        </p:nvSpPr>
        <p:spPr>
          <a:xfrm>
            <a:off x="2748272" y="2910982"/>
            <a:ext cx="1718191" cy="132475"/>
          </a:xfrm>
          <a:prstGeom prst="roundRect">
            <a:avLst>
              <a:gd name="adj" fmla="val 45113"/>
            </a:avLst>
          </a:prstGeom>
          <a:solidFill>
            <a:srgbClr val="2E3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redondeado 16">
            <a:extLst>
              <a:ext uri="{FF2B5EF4-FFF2-40B4-BE49-F238E27FC236}">
                <a16:creationId xmlns:a16="http://schemas.microsoft.com/office/drawing/2014/main" id="{50FBE59B-3D48-47EF-B4E7-5E82FD0CE8EE}"/>
              </a:ext>
            </a:extLst>
          </p:cNvPr>
          <p:cNvSpPr/>
          <p:nvPr/>
        </p:nvSpPr>
        <p:spPr>
          <a:xfrm>
            <a:off x="1861807" y="756925"/>
            <a:ext cx="2203756" cy="345014"/>
          </a:xfrm>
          <a:prstGeom prst="roundRect">
            <a:avLst>
              <a:gd name="adj" fmla="val 45113"/>
            </a:avLst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Rectángulo redondeado 17">
            <a:extLst>
              <a:ext uri="{FF2B5EF4-FFF2-40B4-BE49-F238E27FC236}">
                <a16:creationId xmlns:a16="http://schemas.microsoft.com/office/drawing/2014/main" id="{03A0D728-9314-4FC6-A1DD-BC9C2BDD7556}"/>
              </a:ext>
            </a:extLst>
          </p:cNvPr>
          <p:cNvSpPr/>
          <p:nvPr/>
        </p:nvSpPr>
        <p:spPr>
          <a:xfrm>
            <a:off x="1861807" y="1496757"/>
            <a:ext cx="1837996" cy="326232"/>
          </a:xfrm>
          <a:prstGeom prst="roundRect">
            <a:avLst>
              <a:gd name="adj" fmla="val 45113"/>
            </a:avLst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redondeado 19">
            <a:extLst>
              <a:ext uri="{FF2B5EF4-FFF2-40B4-BE49-F238E27FC236}">
                <a16:creationId xmlns:a16="http://schemas.microsoft.com/office/drawing/2014/main" id="{264523CD-4472-4294-B24F-5386079E92F7}"/>
              </a:ext>
            </a:extLst>
          </p:cNvPr>
          <p:cNvSpPr/>
          <p:nvPr/>
        </p:nvSpPr>
        <p:spPr>
          <a:xfrm>
            <a:off x="1861807" y="2803853"/>
            <a:ext cx="2300208" cy="339910"/>
          </a:xfrm>
          <a:prstGeom prst="roundRect">
            <a:avLst>
              <a:gd name="adj" fmla="val 45113"/>
            </a:avLst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 redondeado 20">
            <a:extLst>
              <a:ext uri="{FF2B5EF4-FFF2-40B4-BE49-F238E27FC236}">
                <a16:creationId xmlns:a16="http://schemas.microsoft.com/office/drawing/2014/main" id="{4290CA82-9FC8-46E2-90DD-2B137A3FFAC3}"/>
              </a:ext>
            </a:extLst>
          </p:cNvPr>
          <p:cNvSpPr/>
          <p:nvPr/>
        </p:nvSpPr>
        <p:spPr>
          <a:xfrm>
            <a:off x="1861807" y="2176254"/>
            <a:ext cx="2203756" cy="339910"/>
          </a:xfrm>
          <a:prstGeom prst="roundRect">
            <a:avLst>
              <a:gd name="adj" fmla="val 45113"/>
            </a:avLst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CuadroTexto 5">
            <a:extLst>
              <a:ext uri="{FF2B5EF4-FFF2-40B4-BE49-F238E27FC236}">
                <a16:creationId xmlns:a16="http://schemas.microsoft.com/office/drawing/2014/main" id="{333EA848-3998-436E-8BAF-9F25ED936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78" y="734059"/>
            <a:ext cx="1726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400" dirty="0">
                <a:solidFill>
                  <a:schemeClr val="bg1">
                    <a:lumMod val="50000"/>
                  </a:schemeClr>
                </a:solidFill>
                <a:latin typeface="Oswald" panose="02000303000000000000" pitchFamily="2" charset="0"/>
              </a:rPr>
              <a:t>Resistencia </a:t>
            </a:r>
          </a:p>
        </p:txBody>
      </p:sp>
      <p:sp>
        <p:nvSpPr>
          <p:cNvPr id="39" name="CuadroTexto 5">
            <a:extLst>
              <a:ext uri="{FF2B5EF4-FFF2-40B4-BE49-F238E27FC236}">
                <a16:creationId xmlns:a16="http://schemas.microsoft.com/office/drawing/2014/main" id="{C2784FB0-A0C3-4B58-BB1E-3129126AB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78" y="1395391"/>
            <a:ext cx="1726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400" dirty="0">
                <a:solidFill>
                  <a:schemeClr val="bg1">
                    <a:lumMod val="50000"/>
                  </a:schemeClr>
                </a:solidFill>
                <a:latin typeface="Oswald" panose="02000303000000000000" pitchFamily="2" charset="0"/>
              </a:rPr>
              <a:t>Materiales</a:t>
            </a:r>
          </a:p>
        </p:txBody>
      </p:sp>
      <p:sp>
        <p:nvSpPr>
          <p:cNvPr id="40" name="CuadroTexto 5">
            <a:extLst>
              <a:ext uri="{FF2B5EF4-FFF2-40B4-BE49-F238E27FC236}">
                <a16:creationId xmlns:a16="http://schemas.microsoft.com/office/drawing/2014/main" id="{B948888C-2D1F-4815-90C1-9D42FF3E3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78" y="2135395"/>
            <a:ext cx="1726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400" dirty="0">
                <a:solidFill>
                  <a:schemeClr val="bg1">
                    <a:lumMod val="50000"/>
                  </a:schemeClr>
                </a:solidFill>
                <a:latin typeface="Oswald" panose="02000303000000000000" pitchFamily="2" charset="0"/>
              </a:rPr>
              <a:t>Liviano</a:t>
            </a:r>
          </a:p>
        </p:txBody>
      </p:sp>
      <p:sp>
        <p:nvSpPr>
          <p:cNvPr id="41" name="CuadroTexto 5">
            <a:extLst>
              <a:ext uri="{FF2B5EF4-FFF2-40B4-BE49-F238E27FC236}">
                <a16:creationId xmlns:a16="http://schemas.microsoft.com/office/drawing/2014/main" id="{EA8FDD16-AC42-41D9-8DC8-E6D8F7442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78" y="2796233"/>
            <a:ext cx="1726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400" dirty="0">
                <a:solidFill>
                  <a:schemeClr val="bg1">
                    <a:lumMod val="50000"/>
                  </a:schemeClr>
                </a:solidFill>
                <a:latin typeface="Oswald" panose="02000303000000000000" pitchFamily="2" charset="0"/>
              </a:rPr>
              <a:t>Manipulable </a:t>
            </a:r>
          </a:p>
        </p:txBody>
      </p:sp>
      <p:sp>
        <p:nvSpPr>
          <p:cNvPr id="42" name="CuadroTexto 5">
            <a:extLst>
              <a:ext uri="{FF2B5EF4-FFF2-40B4-BE49-F238E27FC236}">
                <a16:creationId xmlns:a16="http://schemas.microsoft.com/office/drawing/2014/main" id="{4B92C113-7D05-45D7-B664-9F3A5D13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068" y="51555"/>
            <a:ext cx="1726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400" u="sng" dirty="0">
                <a:solidFill>
                  <a:schemeClr val="bg1">
                    <a:lumMod val="50000"/>
                  </a:schemeClr>
                </a:solidFill>
                <a:latin typeface="Oswald" panose="02000303000000000000" pitchFamily="2" charset="0"/>
              </a:rPr>
              <a:t>DE </a:t>
            </a:r>
            <a:r>
              <a:rPr lang="es-MX" sz="2400" u="sng" dirty="0">
                <a:solidFill>
                  <a:schemeClr val="bg1">
                    <a:lumMod val="50000"/>
                  </a:schemeClr>
                </a:solidFill>
                <a:latin typeface="Oswald" panose="02000303000000000000" pitchFamily="2" charset="0"/>
              </a:rPr>
              <a:t>DISEÑO</a:t>
            </a:r>
            <a:r>
              <a:rPr lang="es-CO" altLang="es-CO" sz="2400" u="sng" dirty="0">
                <a:solidFill>
                  <a:schemeClr val="bg1">
                    <a:lumMod val="50000"/>
                  </a:schemeClr>
                </a:solidFill>
                <a:latin typeface="Oswald" panose="02000303000000000000" pitchFamily="2" charset="0"/>
              </a:rPr>
              <a:t> 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5FA28971-0D09-4C87-A447-3A83DBA8ABB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8" y="4456305"/>
            <a:ext cx="3612173" cy="180987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uadroTexto 5">
            <a:extLst>
              <a:ext uri="{FF2B5EF4-FFF2-40B4-BE49-F238E27FC236}">
                <a16:creationId xmlns:a16="http://schemas.microsoft.com/office/drawing/2014/main" id="{46BFAAA3-1C01-49BB-8264-48FE9CBBC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6" y="3829218"/>
            <a:ext cx="1726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400" u="sng" dirty="0">
                <a:solidFill>
                  <a:schemeClr val="bg1">
                    <a:lumMod val="50000"/>
                  </a:schemeClr>
                </a:solidFill>
                <a:latin typeface="Oswald" panose="02000303000000000000" pitchFamily="2" charset="0"/>
              </a:rPr>
              <a:t>Físicas</a:t>
            </a:r>
            <a:r>
              <a:rPr lang="es-CO" altLang="es-CO" sz="2400" dirty="0">
                <a:solidFill>
                  <a:schemeClr val="bg1">
                    <a:lumMod val="50000"/>
                  </a:schemeClr>
                </a:solidFill>
                <a:latin typeface="Oswald" panose="02000303000000000000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30623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9F7C38CE-3C5C-44C3-8941-5CA7135F2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4" r="13301" b="200"/>
          <a:stretch/>
        </p:blipFill>
        <p:spPr>
          <a:xfrm>
            <a:off x="4701940" y="0"/>
            <a:ext cx="7485148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93920" y="0"/>
            <a:ext cx="7498080" cy="6858000"/>
          </a:xfrm>
          <a:prstGeom prst="rect">
            <a:avLst/>
          </a:prstGeom>
          <a:gradFill>
            <a:gsLst>
              <a:gs pos="0">
                <a:srgbClr val="374562">
                  <a:alpha val="89000"/>
                </a:srgbClr>
              </a:gs>
              <a:gs pos="100000">
                <a:srgbClr val="2E394D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Flecha: hacia la izquierda 44">
            <a:extLst>
              <a:ext uri="{FF2B5EF4-FFF2-40B4-BE49-F238E27FC236}">
                <a16:creationId xmlns:a16="http://schemas.microsoft.com/office/drawing/2014/main" id="{B2E90A4D-775D-4ADE-AE1A-DB546DA1FFAA}"/>
              </a:ext>
            </a:extLst>
          </p:cNvPr>
          <p:cNvSpPr/>
          <p:nvPr/>
        </p:nvSpPr>
        <p:spPr>
          <a:xfrm>
            <a:off x="3150895" y="2761866"/>
            <a:ext cx="2234960" cy="1131264"/>
          </a:xfrm>
          <a:prstGeom prst="leftArrow">
            <a:avLst/>
          </a:prstGeom>
          <a:solidFill>
            <a:srgbClr val="FC85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6" name="Flecha: hacia la izquierda 45">
            <a:extLst>
              <a:ext uri="{FF2B5EF4-FFF2-40B4-BE49-F238E27FC236}">
                <a16:creationId xmlns:a16="http://schemas.microsoft.com/office/drawing/2014/main" id="{4B47289A-53E8-4394-A28F-341FCD323CC0}"/>
              </a:ext>
            </a:extLst>
          </p:cNvPr>
          <p:cNvSpPr/>
          <p:nvPr/>
        </p:nvSpPr>
        <p:spPr>
          <a:xfrm>
            <a:off x="3096161" y="4912400"/>
            <a:ext cx="2234960" cy="1131264"/>
          </a:xfrm>
          <a:prstGeom prst="leftArrow">
            <a:avLst/>
          </a:prstGeom>
          <a:solidFill>
            <a:srgbClr val="FC85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" name="Flecha: hacia la izquierda 9">
            <a:extLst>
              <a:ext uri="{FF2B5EF4-FFF2-40B4-BE49-F238E27FC236}">
                <a16:creationId xmlns:a16="http://schemas.microsoft.com/office/drawing/2014/main" id="{4664BDAE-ABB8-4D5F-AE3C-3D516145F327}"/>
              </a:ext>
            </a:extLst>
          </p:cNvPr>
          <p:cNvSpPr/>
          <p:nvPr/>
        </p:nvSpPr>
        <p:spPr>
          <a:xfrm>
            <a:off x="3069217" y="481168"/>
            <a:ext cx="2234960" cy="1131264"/>
          </a:xfrm>
          <a:prstGeom prst="leftArrow">
            <a:avLst/>
          </a:prstGeom>
          <a:solidFill>
            <a:srgbClr val="FC85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CuadroTexto 5"/>
          <p:cNvSpPr txBox="1">
            <a:spLocks noChangeArrowheads="1"/>
          </p:cNvSpPr>
          <p:nvPr/>
        </p:nvSpPr>
        <p:spPr bwMode="auto">
          <a:xfrm>
            <a:off x="6507345" y="2734678"/>
            <a:ext cx="3296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800" dirty="0">
                <a:solidFill>
                  <a:schemeClr val="bg1"/>
                </a:solidFill>
                <a:latin typeface="Oswald" panose="02000303000000000000" pitchFamily="2" charset="0"/>
              </a:rPr>
              <a:t>Posición de brazos “J”</a:t>
            </a: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6507345" y="829241"/>
            <a:ext cx="36388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7200" b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l"/>
            <a:r>
              <a:rPr lang="es-CO" altLang="es-CO" sz="5400" dirty="0"/>
              <a:t>Propuestas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614025" y="3307984"/>
            <a:ext cx="418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4161118" y="3792955"/>
            <a:ext cx="1127760" cy="1127760"/>
          </a:xfrm>
          <a:prstGeom prst="ellipse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18B730DC-1BE4-493B-9C6D-14D3562ED6B4}"/>
              </a:ext>
            </a:extLst>
          </p:cNvPr>
          <p:cNvPicPr/>
          <p:nvPr/>
        </p:nvPicPr>
        <p:blipFill rotWithShape="1">
          <a:blip r:embed="rId3"/>
          <a:srcRect l="8218" t="6356" r="5490" b="7040"/>
          <a:stretch/>
        </p:blipFill>
        <p:spPr bwMode="auto">
          <a:xfrm>
            <a:off x="6987242" y="3875434"/>
            <a:ext cx="2679065" cy="2317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9CA42570-3A3B-460D-BD42-176D889F1C36}"/>
              </a:ext>
            </a:extLst>
          </p:cNvPr>
          <p:cNvSpPr>
            <a:spLocks noEditPoints="1"/>
          </p:cNvSpPr>
          <p:nvPr/>
        </p:nvSpPr>
        <p:spPr bwMode="auto">
          <a:xfrm>
            <a:off x="4378088" y="4038040"/>
            <a:ext cx="636086" cy="637589"/>
          </a:xfrm>
          <a:custGeom>
            <a:avLst/>
            <a:gdLst>
              <a:gd name="T0" fmla="*/ 538 w 621"/>
              <a:gd name="T1" fmla="*/ 201 h 622"/>
              <a:gd name="T2" fmla="*/ 435 w 621"/>
              <a:gd name="T3" fmla="*/ 215 h 622"/>
              <a:gd name="T4" fmla="*/ 321 w 621"/>
              <a:gd name="T5" fmla="*/ 330 h 622"/>
              <a:gd name="T6" fmla="*/ 290 w 621"/>
              <a:gd name="T7" fmla="*/ 329 h 622"/>
              <a:gd name="T8" fmla="*/ 419 w 621"/>
              <a:gd name="T9" fmla="*/ 171 h 622"/>
              <a:gd name="T10" fmla="*/ 445 w 621"/>
              <a:gd name="T11" fmla="*/ 56 h 622"/>
              <a:gd name="T12" fmla="*/ 497 w 621"/>
              <a:gd name="T13" fmla="*/ 4 h 622"/>
              <a:gd name="T14" fmla="*/ 500 w 621"/>
              <a:gd name="T15" fmla="*/ 2 h 622"/>
              <a:gd name="T16" fmla="*/ 502 w 621"/>
              <a:gd name="T17" fmla="*/ 1 h 622"/>
              <a:gd name="T18" fmla="*/ 505 w 621"/>
              <a:gd name="T19" fmla="*/ 0 h 622"/>
              <a:gd name="T20" fmla="*/ 508 w 621"/>
              <a:gd name="T21" fmla="*/ 0 h 622"/>
              <a:gd name="T22" fmla="*/ 511 w 621"/>
              <a:gd name="T23" fmla="*/ 0 h 622"/>
              <a:gd name="T24" fmla="*/ 513 w 621"/>
              <a:gd name="T25" fmla="*/ 0 h 622"/>
              <a:gd name="T26" fmla="*/ 516 w 621"/>
              <a:gd name="T27" fmla="*/ 1 h 622"/>
              <a:gd name="T28" fmla="*/ 518 w 621"/>
              <a:gd name="T29" fmla="*/ 2 h 622"/>
              <a:gd name="T30" fmla="*/ 521 w 621"/>
              <a:gd name="T31" fmla="*/ 4 h 622"/>
              <a:gd name="T32" fmla="*/ 522 w 621"/>
              <a:gd name="T33" fmla="*/ 5 h 622"/>
              <a:gd name="T34" fmla="*/ 524 w 621"/>
              <a:gd name="T35" fmla="*/ 8 h 622"/>
              <a:gd name="T36" fmla="*/ 526 w 621"/>
              <a:gd name="T37" fmla="*/ 10 h 622"/>
              <a:gd name="T38" fmla="*/ 527 w 621"/>
              <a:gd name="T39" fmla="*/ 13 h 622"/>
              <a:gd name="T40" fmla="*/ 528 w 621"/>
              <a:gd name="T41" fmla="*/ 15 h 622"/>
              <a:gd name="T42" fmla="*/ 528 w 621"/>
              <a:gd name="T43" fmla="*/ 19 h 622"/>
              <a:gd name="T44" fmla="*/ 531 w 621"/>
              <a:gd name="T45" fmla="*/ 91 h 622"/>
              <a:gd name="T46" fmla="*/ 611 w 621"/>
              <a:gd name="T47" fmla="*/ 95 h 622"/>
              <a:gd name="T48" fmla="*/ 618 w 621"/>
              <a:gd name="T49" fmla="*/ 102 h 622"/>
              <a:gd name="T50" fmla="*/ 615 w 621"/>
              <a:gd name="T51" fmla="*/ 125 h 622"/>
              <a:gd name="T52" fmla="*/ 131 w 621"/>
              <a:gd name="T53" fmla="*/ 321 h 622"/>
              <a:gd name="T54" fmla="*/ 472 w 621"/>
              <a:gd name="T55" fmla="*/ 321 h 622"/>
              <a:gd name="T56" fmla="*/ 397 w 621"/>
              <a:gd name="T57" fmla="*/ 317 h 622"/>
              <a:gd name="T58" fmla="*/ 302 w 621"/>
              <a:gd name="T59" fmla="*/ 417 h 622"/>
              <a:gd name="T60" fmla="*/ 301 w 621"/>
              <a:gd name="T61" fmla="*/ 225 h 622"/>
              <a:gd name="T62" fmla="*/ 302 w 621"/>
              <a:gd name="T63" fmla="*/ 150 h 622"/>
              <a:gd name="T64" fmla="*/ 538 w 621"/>
              <a:gd name="T65" fmla="*/ 246 h 622"/>
              <a:gd name="T66" fmla="*/ 517 w 621"/>
              <a:gd name="T67" fmla="*/ 321 h 622"/>
              <a:gd name="T68" fmla="*/ 86 w 621"/>
              <a:gd name="T69" fmla="*/ 321 h 622"/>
              <a:gd name="T70" fmla="*/ 374 w 621"/>
              <a:gd name="T71" fmla="*/ 118 h 622"/>
              <a:gd name="T72" fmla="*/ 387 w 621"/>
              <a:gd name="T73" fmla="*/ 50 h 622"/>
              <a:gd name="T74" fmla="*/ 302 w 621"/>
              <a:gd name="T75" fmla="*/ 19 h 622"/>
              <a:gd name="T76" fmla="*/ 302 w 621"/>
              <a:gd name="T77" fmla="*/ 622 h 622"/>
              <a:gd name="T78" fmla="*/ 585 w 621"/>
              <a:gd name="T79" fmla="*/ 218 h 622"/>
              <a:gd name="T80" fmla="*/ 570 w 621"/>
              <a:gd name="T81" fmla="*/ 233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21" h="622">
                <a:moveTo>
                  <a:pt x="615" y="125"/>
                </a:moveTo>
                <a:cubicBezTo>
                  <a:pt x="538" y="201"/>
                  <a:pt x="538" y="201"/>
                  <a:pt x="538" y="201"/>
                </a:cubicBezTo>
                <a:cubicBezTo>
                  <a:pt x="449" y="201"/>
                  <a:pt x="449" y="201"/>
                  <a:pt x="449" y="201"/>
                </a:cubicBezTo>
                <a:cubicBezTo>
                  <a:pt x="435" y="215"/>
                  <a:pt x="435" y="215"/>
                  <a:pt x="435" y="215"/>
                </a:cubicBezTo>
                <a:cubicBezTo>
                  <a:pt x="382" y="269"/>
                  <a:pt x="382" y="269"/>
                  <a:pt x="382" y="269"/>
                </a:cubicBezTo>
                <a:cubicBezTo>
                  <a:pt x="321" y="330"/>
                  <a:pt x="321" y="330"/>
                  <a:pt x="321" y="330"/>
                </a:cubicBezTo>
                <a:cubicBezTo>
                  <a:pt x="316" y="334"/>
                  <a:pt x="311" y="336"/>
                  <a:pt x="305" y="336"/>
                </a:cubicBezTo>
                <a:cubicBezTo>
                  <a:pt x="300" y="336"/>
                  <a:pt x="294" y="334"/>
                  <a:pt x="290" y="329"/>
                </a:cubicBezTo>
                <a:cubicBezTo>
                  <a:pt x="282" y="321"/>
                  <a:pt x="282" y="307"/>
                  <a:pt x="291" y="299"/>
                </a:cubicBezTo>
                <a:cubicBezTo>
                  <a:pt x="419" y="171"/>
                  <a:pt x="419" y="171"/>
                  <a:pt x="419" y="171"/>
                </a:cubicBezTo>
                <a:cubicBezTo>
                  <a:pt x="419" y="82"/>
                  <a:pt x="419" y="82"/>
                  <a:pt x="419" y="82"/>
                </a:cubicBezTo>
                <a:cubicBezTo>
                  <a:pt x="445" y="56"/>
                  <a:pt x="445" y="56"/>
                  <a:pt x="445" y="56"/>
                </a:cubicBezTo>
                <a:cubicBezTo>
                  <a:pt x="495" y="5"/>
                  <a:pt x="495" y="5"/>
                  <a:pt x="495" y="5"/>
                </a:cubicBezTo>
                <a:cubicBezTo>
                  <a:pt x="496" y="5"/>
                  <a:pt x="497" y="4"/>
                  <a:pt x="497" y="4"/>
                </a:cubicBezTo>
                <a:cubicBezTo>
                  <a:pt x="498" y="4"/>
                  <a:pt x="498" y="3"/>
                  <a:pt x="498" y="3"/>
                </a:cubicBezTo>
                <a:cubicBezTo>
                  <a:pt x="499" y="3"/>
                  <a:pt x="499" y="2"/>
                  <a:pt x="500" y="2"/>
                </a:cubicBezTo>
                <a:cubicBezTo>
                  <a:pt x="500" y="2"/>
                  <a:pt x="500" y="2"/>
                  <a:pt x="500" y="2"/>
                </a:cubicBezTo>
                <a:cubicBezTo>
                  <a:pt x="501" y="1"/>
                  <a:pt x="502" y="1"/>
                  <a:pt x="502" y="1"/>
                </a:cubicBezTo>
                <a:cubicBezTo>
                  <a:pt x="503" y="1"/>
                  <a:pt x="503" y="1"/>
                  <a:pt x="503" y="1"/>
                </a:cubicBezTo>
                <a:cubicBezTo>
                  <a:pt x="504" y="0"/>
                  <a:pt x="505" y="0"/>
                  <a:pt x="505" y="0"/>
                </a:cubicBezTo>
                <a:cubicBezTo>
                  <a:pt x="505" y="0"/>
                  <a:pt x="506" y="0"/>
                  <a:pt x="506" y="0"/>
                </a:cubicBezTo>
                <a:cubicBezTo>
                  <a:pt x="506" y="0"/>
                  <a:pt x="507" y="0"/>
                  <a:pt x="508" y="0"/>
                </a:cubicBezTo>
                <a:cubicBezTo>
                  <a:pt x="508" y="0"/>
                  <a:pt x="508" y="0"/>
                  <a:pt x="508" y="0"/>
                </a:cubicBezTo>
                <a:cubicBezTo>
                  <a:pt x="509" y="0"/>
                  <a:pt x="510" y="0"/>
                  <a:pt x="511" y="0"/>
                </a:cubicBezTo>
                <a:cubicBezTo>
                  <a:pt x="511" y="0"/>
                  <a:pt x="511" y="0"/>
                  <a:pt x="511" y="0"/>
                </a:cubicBezTo>
                <a:cubicBezTo>
                  <a:pt x="512" y="0"/>
                  <a:pt x="512" y="0"/>
                  <a:pt x="513" y="0"/>
                </a:cubicBezTo>
                <a:cubicBezTo>
                  <a:pt x="513" y="0"/>
                  <a:pt x="513" y="0"/>
                  <a:pt x="514" y="0"/>
                </a:cubicBezTo>
                <a:cubicBezTo>
                  <a:pt x="514" y="1"/>
                  <a:pt x="515" y="1"/>
                  <a:pt x="516" y="1"/>
                </a:cubicBezTo>
                <a:cubicBezTo>
                  <a:pt x="516" y="1"/>
                  <a:pt x="516" y="1"/>
                  <a:pt x="516" y="1"/>
                </a:cubicBezTo>
                <a:cubicBezTo>
                  <a:pt x="517" y="2"/>
                  <a:pt x="517" y="2"/>
                  <a:pt x="518" y="2"/>
                </a:cubicBezTo>
                <a:cubicBezTo>
                  <a:pt x="518" y="2"/>
                  <a:pt x="518" y="2"/>
                  <a:pt x="519" y="3"/>
                </a:cubicBezTo>
                <a:cubicBezTo>
                  <a:pt x="519" y="3"/>
                  <a:pt x="520" y="3"/>
                  <a:pt x="521" y="4"/>
                </a:cubicBezTo>
                <a:cubicBezTo>
                  <a:pt x="521" y="4"/>
                  <a:pt x="521" y="4"/>
                  <a:pt x="521" y="4"/>
                </a:cubicBezTo>
                <a:cubicBezTo>
                  <a:pt x="521" y="4"/>
                  <a:pt x="522" y="5"/>
                  <a:pt x="522" y="5"/>
                </a:cubicBezTo>
                <a:cubicBezTo>
                  <a:pt x="523" y="6"/>
                  <a:pt x="523" y="6"/>
                  <a:pt x="523" y="6"/>
                </a:cubicBezTo>
                <a:cubicBezTo>
                  <a:pt x="523" y="6"/>
                  <a:pt x="524" y="7"/>
                  <a:pt x="524" y="8"/>
                </a:cubicBezTo>
                <a:cubicBezTo>
                  <a:pt x="524" y="8"/>
                  <a:pt x="524" y="8"/>
                  <a:pt x="524" y="8"/>
                </a:cubicBezTo>
                <a:cubicBezTo>
                  <a:pt x="525" y="8"/>
                  <a:pt x="525" y="9"/>
                  <a:pt x="526" y="10"/>
                </a:cubicBezTo>
                <a:cubicBezTo>
                  <a:pt x="526" y="10"/>
                  <a:pt x="526" y="10"/>
                  <a:pt x="526" y="10"/>
                </a:cubicBezTo>
                <a:cubicBezTo>
                  <a:pt x="526" y="11"/>
                  <a:pt x="527" y="12"/>
                  <a:pt x="527" y="13"/>
                </a:cubicBezTo>
                <a:cubicBezTo>
                  <a:pt x="527" y="13"/>
                  <a:pt x="527" y="13"/>
                  <a:pt x="527" y="13"/>
                </a:cubicBezTo>
                <a:cubicBezTo>
                  <a:pt x="527" y="14"/>
                  <a:pt x="527" y="14"/>
                  <a:pt x="528" y="15"/>
                </a:cubicBezTo>
                <a:cubicBezTo>
                  <a:pt x="528" y="15"/>
                  <a:pt x="528" y="16"/>
                  <a:pt x="528" y="16"/>
                </a:cubicBezTo>
                <a:cubicBezTo>
                  <a:pt x="528" y="17"/>
                  <a:pt x="528" y="18"/>
                  <a:pt x="528" y="19"/>
                </a:cubicBezTo>
                <a:cubicBezTo>
                  <a:pt x="529" y="91"/>
                  <a:pt x="529" y="91"/>
                  <a:pt x="529" y="91"/>
                </a:cubicBezTo>
                <a:cubicBezTo>
                  <a:pt x="531" y="91"/>
                  <a:pt x="531" y="91"/>
                  <a:pt x="531" y="91"/>
                </a:cubicBezTo>
                <a:cubicBezTo>
                  <a:pt x="601" y="92"/>
                  <a:pt x="601" y="92"/>
                  <a:pt x="601" y="92"/>
                </a:cubicBezTo>
                <a:cubicBezTo>
                  <a:pt x="605" y="92"/>
                  <a:pt x="609" y="93"/>
                  <a:pt x="611" y="95"/>
                </a:cubicBezTo>
                <a:cubicBezTo>
                  <a:pt x="612" y="96"/>
                  <a:pt x="613" y="97"/>
                  <a:pt x="614" y="97"/>
                </a:cubicBezTo>
                <a:cubicBezTo>
                  <a:pt x="616" y="99"/>
                  <a:pt x="617" y="100"/>
                  <a:pt x="618" y="102"/>
                </a:cubicBezTo>
                <a:cubicBezTo>
                  <a:pt x="619" y="103"/>
                  <a:pt x="619" y="105"/>
                  <a:pt x="620" y="107"/>
                </a:cubicBezTo>
                <a:cubicBezTo>
                  <a:pt x="621" y="113"/>
                  <a:pt x="620" y="119"/>
                  <a:pt x="615" y="125"/>
                </a:cubicBezTo>
                <a:close/>
                <a:moveTo>
                  <a:pt x="302" y="150"/>
                </a:moveTo>
                <a:cubicBezTo>
                  <a:pt x="208" y="150"/>
                  <a:pt x="131" y="227"/>
                  <a:pt x="131" y="321"/>
                </a:cubicBezTo>
                <a:cubicBezTo>
                  <a:pt x="131" y="415"/>
                  <a:pt x="208" y="491"/>
                  <a:pt x="302" y="491"/>
                </a:cubicBezTo>
                <a:cubicBezTo>
                  <a:pt x="395" y="491"/>
                  <a:pt x="472" y="415"/>
                  <a:pt x="472" y="321"/>
                </a:cubicBezTo>
                <a:cubicBezTo>
                  <a:pt x="472" y="298"/>
                  <a:pt x="467" y="276"/>
                  <a:pt x="459" y="255"/>
                </a:cubicBezTo>
                <a:cubicBezTo>
                  <a:pt x="397" y="317"/>
                  <a:pt x="397" y="317"/>
                  <a:pt x="397" y="317"/>
                </a:cubicBezTo>
                <a:cubicBezTo>
                  <a:pt x="397" y="318"/>
                  <a:pt x="397" y="319"/>
                  <a:pt x="397" y="321"/>
                </a:cubicBezTo>
                <a:cubicBezTo>
                  <a:pt x="397" y="374"/>
                  <a:pt x="354" y="417"/>
                  <a:pt x="302" y="417"/>
                </a:cubicBezTo>
                <a:cubicBezTo>
                  <a:pt x="249" y="417"/>
                  <a:pt x="206" y="374"/>
                  <a:pt x="206" y="321"/>
                </a:cubicBezTo>
                <a:cubicBezTo>
                  <a:pt x="206" y="268"/>
                  <a:pt x="248" y="225"/>
                  <a:pt x="301" y="225"/>
                </a:cubicBezTo>
                <a:cubicBezTo>
                  <a:pt x="364" y="162"/>
                  <a:pt x="364" y="162"/>
                  <a:pt x="364" y="162"/>
                </a:cubicBezTo>
                <a:cubicBezTo>
                  <a:pt x="344" y="155"/>
                  <a:pt x="323" y="150"/>
                  <a:pt x="302" y="150"/>
                </a:cubicBezTo>
                <a:close/>
                <a:moveTo>
                  <a:pt x="570" y="233"/>
                </a:moveTo>
                <a:cubicBezTo>
                  <a:pt x="561" y="242"/>
                  <a:pt x="550" y="246"/>
                  <a:pt x="538" y="246"/>
                </a:cubicBezTo>
                <a:cubicBezTo>
                  <a:pt x="503" y="246"/>
                  <a:pt x="503" y="246"/>
                  <a:pt x="503" y="246"/>
                </a:cubicBezTo>
                <a:cubicBezTo>
                  <a:pt x="512" y="270"/>
                  <a:pt x="517" y="295"/>
                  <a:pt x="517" y="321"/>
                </a:cubicBezTo>
                <a:cubicBezTo>
                  <a:pt x="517" y="439"/>
                  <a:pt x="420" y="536"/>
                  <a:pt x="302" y="536"/>
                </a:cubicBezTo>
                <a:cubicBezTo>
                  <a:pt x="183" y="536"/>
                  <a:pt x="86" y="439"/>
                  <a:pt x="86" y="321"/>
                </a:cubicBezTo>
                <a:cubicBezTo>
                  <a:pt x="86" y="202"/>
                  <a:pt x="183" y="105"/>
                  <a:pt x="302" y="105"/>
                </a:cubicBezTo>
                <a:cubicBezTo>
                  <a:pt x="327" y="105"/>
                  <a:pt x="351" y="110"/>
                  <a:pt x="374" y="118"/>
                </a:cubicBezTo>
                <a:cubicBezTo>
                  <a:pt x="374" y="82"/>
                  <a:pt x="374" y="82"/>
                  <a:pt x="374" y="82"/>
                </a:cubicBezTo>
                <a:cubicBezTo>
                  <a:pt x="374" y="70"/>
                  <a:pt x="378" y="59"/>
                  <a:pt x="387" y="50"/>
                </a:cubicBezTo>
                <a:cubicBezTo>
                  <a:pt x="401" y="36"/>
                  <a:pt x="401" y="36"/>
                  <a:pt x="401" y="36"/>
                </a:cubicBezTo>
                <a:cubicBezTo>
                  <a:pt x="370" y="25"/>
                  <a:pt x="336" y="19"/>
                  <a:pt x="302" y="19"/>
                </a:cubicBezTo>
                <a:cubicBezTo>
                  <a:pt x="135" y="19"/>
                  <a:pt x="0" y="154"/>
                  <a:pt x="0" y="321"/>
                </a:cubicBezTo>
                <a:cubicBezTo>
                  <a:pt x="0" y="487"/>
                  <a:pt x="135" y="622"/>
                  <a:pt x="302" y="622"/>
                </a:cubicBezTo>
                <a:cubicBezTo>
                  <a:pt x="468" y="622"/>
                  <a:pt x="603" y="487"/>
                  <a:pt x="603" y="321"/>
                </a:cubicBezTo>
                <a:cubicBezTo>
                  <a:pt x="603" y="285"/>
                  <a:pt x="597" y="250"/>
                  <a:pt x="585" y="218"/>
                </a:cubicBezTo>
                <a:lnTo>
                  <a:pt x="570" y="233"/>
                </a:lnTo>
                <a:close/>
                <a:moveTo>
                  <a:pt x="570" y="233"/>
                </a:moveTo>
                <a:cubicBezTo>
                  <a:pt x="570" y="233"/>
                  <a:pt x="570" y="233"/>
                  <a:pt x="570" y="23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957A74-2976-4622-BFCA-6EDCC6F7C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55" y="222517"/>
            <a:ext cx="2733542" cy="1971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A6ED5D-1B5A-44AF-BA1B-D8D48CF54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55" y="2451790"/>
            <a:ext cx="2733542" cy="1973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91AED62-C038-4EC7-B7A9-F46B42F0A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33" y="4603876"/>
            <a:ext cx="2702786" cy="1951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7678735B-5F38-4125-A4FC-B5CDCBC66C6A}"/>
              </a:ext>
            </a:extLst>
          </p:cNvPr>
          <p:cNvSpPr txBox="1"/>
          <p:nvPr/>
        </p:nvSpPr>
        <p:spPr>
          <a:xfrm>
            <a:off x="3560929" y="862134"/>
            <a:ext cx="6105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CO" altLang="es-CO" sz="1800" dirty="0">
                <a:latin typeface="Oswald" panose="02000303000000000000" pitchFamily="2" charset="0"/>
              </a:rPr>
              <a:t>Placa en voladizo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A8A5861-90A9-40B1-9C63-76218E44AF54}"/>
              </a:ext>
            </a:extLst>
          </p:cNvPr>
          <p:cNvSpPr txBox="1"/>
          <p:nvPr/>
        </p:nvSpPr>
        <p:spPr>
          <a:xfrm>
            <a:off x="3560929" y="3111068"/>
            <a:ext cx="6105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CO" altLang="es-CO" sz="1800" dirty="0">
                <a:latin typeface="Oswald" panose="02000303000000000000" pitchFamily="2" charset="0"/>
              </a:rPr>
              <a:t>Soporte en patas 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4278E3D-030D-4985-882C-FCD24FA8F50A}"/>
              </a:ext>
            </a:extLst>
          </p:cNvPr>
          <p:cNvSpPr txBox="1"/>
          <p:nvPr/>
        </p:nvSpPr>
        <p:spPr>
          <a:xfrm>
            <a:off x="3535904" y="5293366"/>
            <a:ext cx="6105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CO" altLang="es-CO" sz="1800" dirty="0">
                <a:latin typeface="Oswald" panose="02000303000000000000" pitchFamily="2" charset="0"/>
              </a:rPr>
              <a:t>Cajón independiente </a:t>
            </a:r>
          </a:p>
        </p:txBody>
      </p:sp>
    </p:spTree>
    <p:extLst>
      <p:ext uri="{BB962C8B-B14F-4D97-AF65-F5344CB8AC3E}">
        <p14:creationId xmlns:p14="http://schemas.microsoft.com/office/powerpoint/2010/main" val="757302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422BA811-5B50-4E9B-89B4-BCEB560BCF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4782" y="3715197"/>
            <a:ext cx="4587240" cy="22098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 rot="10800000">
            <a:off x="4114799" y="-2"/>
            <a:ext cx="8077199" cy="6871647"/>
          </a:xfrm>
          <a:custGeom>
            <a:avLst/>
            <a:gdLst>
              <a:gd name="connsiteX0" fmla="*/ 0 w 8966579"/>
              <a:gd name="connsiteY0" fmla="*/ 0 h 6858000"/>
              <a:gd name="connsiteX1" fmla="*/ 8966579 w 8966579"/>
              <a:gd name="connsiteY1" fmla="*/ 0 h 6858000"/>
              <a:gd name="connsiteX2" fmla="*/ 8966579 w 8966579"/>
              <a:gd name="connsiteY2" fmla="*/ 6858000 h 6858000"/>
              <a:gd name="connsiteX3" fmla="*/ 0 w 8966579"/>
              <a:gd name="connsiteY3" fmla="*/ 6858000 h 6858000"/>
              <a:gd name="connsiteX4" fmla="*/ 0 w 8966579"/>
              <a:gd name="connsiteY4" fmla="*/ 0 h 6858000"/>
              <a:gd name="connsiteX0" fmla="*/ 0 w 8966579"/>
              <a:gd name="connsiteY0" fmla="*/ 0 h 6871647"/>
              <a:gd name="connsiteX1" fmla="*/ 8966579 w 8966579"/>
              <a:gd name="connsiteY1" fmla="*/ 0 h 6871647"/>
              <a:gd name="connsiteX2" fmla="*/ 4299045 w 8966579"/>
              <a:gd name="connsiteY2" fmla="*/ 6871647 h 6871647"/>
              <a:gd name="connsiteX3" fmla="*/ 0 w 8966579"/>
              <a:gd name="connsiteY3" fmla="*/ 6858000 h 6871647"/>
              <a:gd name="connsiteX4" fmla="*/ 0 w 8966579"/>
              <a:gd name="connsiteY4" fmla="*/ 0 h 68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6579" h="6871647">
                <a:moveTo>
                  <a:pt x="0" y="0"/>
                </a:moveTo>
                <a:lnTo>
                  <a:pt x="8966579" y="0"/>
                </a:lnTo>
                <a:lnTo>
                  <a:pt x="4299045" y="687164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74562"/>
              </a:gs>
              <a:gs pos="100000">
                <a:srgbClr val="2E394D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380420" y="137964"/>
            <a:ext cx="57155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7200" b="0">
                <a:gradFill>
                  <a:gsLst>
                    <a:gs pos="0">
                      <a:srgbClr val="FC8563"/>
                    </a:gs>
                    <a:gs pos="100000">
                      <a:srgbClr val="ED394B"/>
                    </a:gs>
                  </a:gsLst>
                  <a:lin ang="0" scaled="1"/>
                </a:gradFill>
                <a:latin typeface="Oswald" panose="02000303000000000000" pitchFamily="2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l"/>
            <a:r>
              <a:rPr lang="es-CO" altLang="es-CO" sz="5400" dirty="0"/>
              <a:t>Análisis de deflexión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044397" y="5418855"/>
            <a:ext cx="2392680" cy="304800"/>
          </a:xfrm>
          <a:prstGeom prst="rect">
            <a:avLst/>
          </a:prstGeom>
          <a:gradFill>
            <a:gsLst>
              <a:gs pos="0">
                <a:srgbClr val="FC8563"/>
              </a:gs>
              <a:gs pos="100000">
                <a:srgbClr val="ED394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5"/>
          <p:cNvSpPr txBox="1">
            <a:spLocks noChangeArrowheads="1"/>
          </p:cNvSpPr>
          <p:nvPr/>
        </p:nvSpPr>
        <p:spPr bwMode="auto">
          <a:xfrm>
            <a:off x="9475177" y="5371200"/>
            <a:ext cx="929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000" dirty="0">
                <a:solidFill>
                  <a:schemeClr val="bg1"/>
                </a:solidFill>
                <a:latin typeface="Oswald" panose="02000303000000000000" pitchFamily="2" charset="0"/>
              </a:rPr>
              <a:t>7 mm</a:t>
            </a:r>
          </a:p>
        </p:txBody>
      </p:sp>
      <p:sp>
        <p:nvSpPr>
          <p:cNvPr id="17" name="CuadroTexto 5"/>
          <p:cNvSpPr txBox="1">
            <a:spLocks noChangeArrowheads="1"/>
          </p:cNvSpPr>
          <p:nvPr/>
        </p:nvSpPr>
        <p:spPr bwMode="auto">
          <a:xfrm>
            <a:off x="8581350" y="1086690"/>
            <a:ext cx="42948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4400" b="1" dirty="0" err="1">
                <a:solidFill>
                  <a:schemeClr val="bg1"/>
                </a:solidFill>
                <a:latin typeface="Oswald" panose="02000303000000000000" pitchFamily="2" charset="0"/>
              </a:rPr>
              <a:t>Cajon</a:t>
            </a:r>
            <a:r>
              <a:rPr lang="es-CO" altLang="es-CO" sz="4400" b="1" dirty="0">
                <a:solidFill>
                  <a:schemeClr val="bg1"/>
                </a:solidFill>
                <a:latin typeface="Oswald" panose="02000303000000000000" pitchFamily="2" charset="0"/>
              </a:rPr>
              <a:t> independiente 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8732520" y="2488719"/>
            <a:ext cx="23926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B39F316-1C8F-4BF3-BF8E-25B4E16A8D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2749" y="1394932"/>
            <a:ext cx="4572000" cy="204089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04462625-E57B-40F7-9945-BAEA3D4D1C46}"/>
              </a:ext>
            </a:extLst>
          </p:cNvPr>
          <p:cNvSpPr txBox="1"/>
          <p:nvPr/>
        </p:nvSpPr>
        <p:spPr>
          <a:xfrm>
            <a:off x="7085948" y="5371200"/>
            <a:ext cx="1143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CO" altLang="es-CO" sz="1800" dirty="0" err="1">
                <a:latin typeface="Oswald" panose="02000303000000000000" pitchFamily="2" charset="0"/>
              </a:rPr>
              <a:t>Deflexion</a:t>
            </a:r>
            <a:endParaRPr lang="es-CO" altLang="es-CO" sz="1800" dirty="0">
              <a:latin typeface="Oswald" panose="020003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411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5A3134B6993C4AAFDDD0234EAE330F" ma:contentTypeVersion="3" ma:contentTypeDescription="Crear nuevo documento." ma:contentTypeScope="" ma:versionID="6978dd12729bb6f77f81b5c37eb9e224">
  <xsd:schema xmlns:xsd="http://www.w3.org/2001/XMLSchema" xmlns:xs="http://www.w3.org/2001/XMLSchema" xmlns:p="http://schemas.microsoft.com/office/2006/metadata/properties" xmlns:ns2="f03d7f08-a7ef-4539-a377-5d9e3b36dbdd" targetNamespace="http://schemas.microsoft.com/office/2006/metadata/properties" ma:root="true" ma:fieldsID="10b8d0e9f17ba352d4d51dc00c578468" ns2:_="">
    <xsd:import namespace="f03d7f08-a7ef-4539-a377-5d9e3b36db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d7f08-a7ef-4539-a377-5d9e3b36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16E89A-5470-4D53-9F15-44E3300EF244}"/>
</file>

<file path=customXml/itemProps2.xml><?xml version="1.0" encoding="utf-8"?>
<ds:datastoreItem xmlns:ds="http://schemas.openxmlformats.org/officeDocument/2006/customXml" ds:itemID="{F00E30FF-CA85-4626-8541-4239F830603D}"/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174</Words>
  <Application>Microsoft Office PowerPoint</Application>
  <PresentationFormat>Panorámica</PresentationFormat>
  <Paragraphs>49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Calibri Light</vt:lpstr>
      <vt:lpstr>Calibri</vt:lpstr>
      <vt:lpstr>Arial</vt:lpstr>
      <vt:lpstr>Oswald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7</dc:creator>
  <cp:lastModifiedBy>Facundo Cretella</cp:lastModifiedBy>
  <cp:revision>33</cp:revision>
  <dcterms:created xsi:type="dcterms:W3CDTF">2019-04-11T18:06:54Z</dcterms:created>
  <dcterms:modified xsi:type="dcterms:W3CDTF">2023-11-06T00:13:42Z</dcterms:modified>
</cp:coreProperties>
</file>