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0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28343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incendios</c:v>
                </c:pt>
                <c:pt idx="1">
                  <c:v>rescate</c:v>
                </c:pt>
                <c:pt idx="2">
                  <c:v>manejo de sustancias peligrosas</c:v>
                </c:pt>
                <c:pt idx="3">
                  <c:v>levantamiento de cadaver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1000</c:v>
                </c:pt>
                <c:pt idx="1">
                  <c:v>400</c:v>
                </c:pt>
                <c:pt idx="2">
                  <c:v>200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A8C7F-AEF7-42E9-B8B7-54713681A02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7B8962C-A2F2-4706-A872-7EA1A9C56438}">
      <dgm:prSet phldrT="[Texto]"/>
      <dgm:spPr/>
      <dgm:t>
        <a:bodyPr/>
        <a:lstStyle/>
        <a:p>
          <a:r>
            <a:rPr lang="es-AR" dirty="0" smtClean="0"/>
            <a:t>Jefatura de Policía </a:t>
          </a:r>
          <a:endParaRPr lang="es-AR" dirty="0"/>
        </a:p>
      </dgm:t>
    </dgm:pt>
    <dgm:pt modelId="{508F673D-C19E-494D-96A6-988D971BDDD9}" type="parTrans" cxnId="{4C2DC1AD-8022-47B9-A6C1-627A24ACBB7C}">
      <dgm:prSet/>
      <dgm:spPr/>
      <dgm:t>
        <a:bodyPr/>
        <a:lstStyle/>
        <a:p>
          <a:endParaRPr lang="es-AR"/>
        </a:p>
      </dgm:t>
    </dgm:pt>
    <dgm:pt modelId="{8632E602-E695-43F0-BF7B-F519348A40F5}" type="sibTrans" cxnId="{4C2DC1AD-8022-47B9-A6C1-627A24ACBB7C}">
      <dgm:prSet/>
      <dgm:spPr/>
      <dgm:t>
        <a:bodyPr/>
        <a:lstStyle/>
        <a:p>
          <a:endParaRPr lang="es-AR"/>
        </a:p>
      </dgm:t>
    </dgm:pt>
    <dgm:pt modelId="{75376AE2-06B2-41D3-8B08-8E738A52CEE7}" type="asst">
      <dgm:prSet phldrT="[Texto]"/>
      <dgm:spPr/>
      <dgm:t>
        <a:bodyPr/>
        <a:lstStyle/>
        <a:p>
          <a:r>
            <a:rPr lang="es-AR" dirty="0" smtClean="0"/>
            <a:t>Agrupamiento de Seguridad</a:t>
          </a:r>
          <a:endParaRPr lang="es-AR" dirty="0"/>
        </a:p>
      </dgm:t>
    </dgm:pt>
    <dgm:pt modelId="{B3A40177-CFD1-4BD4-A7F6-14171853AFBB}" type="parTrans" cxnId="{59E050E4-5E23-4EA8-8FA1-8BA577C4501C}">
      <dgm:prSet/>
      <dgm:spPr/>
      <dgm:t>
        <a:bodyPr/>
        <a:lstStyle/>
        <a:p>
          <a:endParaRPr lang="es-AR"/>
        </a:p>
      </dgm:t>
    </dgm:pt>
    <dgm:pt modelId="{D24CC195-BE93-4716-BE2B-6C0C6A552BA1}" type="sibTrans" cxnId="{59E050E4-5E23-4EA8-8FA1-8BA577C4501C}">
      <dgm:prSet/>
      <dgm:spPr/>
      <dgm:t>
        <a:bodyPr/>
        <a:lstStyle/>
        <a:p>
          <a:endParaRPr lang="es-AR"/>
        </a:p>
      </dgm:t>
    </dgm:pt>
    <dgm:pt modelId="{D48ACFE4-30F5-486D-9EF7-FC20E52B5CEE}">
      <dgm:prSet phldrT="[Texto]"/>
      <dgm:spPr/>
      <dgm:t>
        <a:bodyPr/>
        <a:lstStyle/>
        <a:p>
          <a:r>
            <a:rPr lang="es-AR" dirty="0" smtClean="0"/>
            <a:t>Dirección General de Cuerpos Especiales </a:t>
          </a:r>
          <a:endParaRPr lang="es-AR" dirty="0"/>
        </a:p>
      </dgm:t>
    </dgm:pt>
    <dgm:pt modelId="{85D57CC3-458C-4E02-9DBA-72B4E3EC38C9}" type="parTrans" cxnId="{CF2CDB38-BC96-445C-A970-04E9CFE4EDF5}">
      <dgm:prSet/>
      <dgm:spPr/>
      <dgm:t>
        <a:bodyPr/>
        <a:lstStyle/>
        <a:p>
          <a:endParaRPr lang="es-AR"/>
        </a:p>
      </dgm:t>
    </dgm:pt>
    <dgm:pt modelId="{31C87C13-EBC2-4C9C-98A3-FFCFF0AEBADA}" type="sibTrans" cxnId="{CF2CDB38-BC96-445C-A970-04E9CFE4EDF5}">
      <dgm:prSet/>
      <dgm:spPr/>
      <dgm:t>
        <a:bodyPr/>
        <a:lstStyle/>
        <a:p>
          <a:endParaRPr lang="es-AR"/>
        </a:p>
      </dgm:t>
    </dgm:pt>
    <dgm:pt modelId="{FE4AD592-197F-4851-B71A-85EC2AA1CBB1}">
      <dgm:prSet/>
      <dgm:spPr/>
      <dgm:t>
        <a:bodyPr/>
        <a:lstStyle/>
        <a:p>
          <a:r>
            <a:rPr lang="es-AR" dirty="0" smtClean="0"/>
            <a:t>Departamento Bomberos</a:t>
          </a:r>
          <a:endParaRPr lang="es-AR" dirty="0"/>
        </a:p>
      </dgm:t>
    </dgm:pt>
    <dgm:pt modelId="{E52AA820-66FE-445D-B900-4ED44956661E}" type="parTrans" cxnId="{D18C89F4-8791-4F51-B913-D0C5EA7F23FA}">
      <dgm:prSet/>
      <dgm:spPr/>
      <dgm:t>
        <a:bodyPr/>
        <a:lstStyle/>
        <a:p>
          <a:endParaRPr lang="es-AR"/>
        </a:p>
      </dgm:t>
    </dgm:pt>
    <dgm:pt modelId="{A3B6C818-D4D8-45ED-876D-E8F1B0FC62FF}" type="sibTrans" cxnId="{D18C89F4-8791-4F51-B913-D0C5EA7F23FA}">
      <dgm:prSet/>
      <dgm:spPr/>
      <dgm:t>
        <a:bodyPr/>
        <a:lstStyle/>
        <a:p>
          <a:endParaRPr lang="es-AR"/>
        </a:p>
      </dgm:t>
    </dgm:pt>
    <dgm:pt modelId="{C2E279F3-3280-435C-96C9-C12CDCD5FA00}" type="pres">
      <dgm:prSet presAssocID="{4FCA8C7F-AEF7-42E9-B8B7-54713681A02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624EB8AA-C8E9-4B10-8020-AE35F13CDC46}" type="pres">
      <dgm:prSet presAssocID="{17B8962C-A2F2-4706-A872-7EA1A9C56438}" presName="hierRoot1" presStyleCnt="0">
        <dgm:presLayoutVars>
          <dgm:hierBranch val="init"/>
        </dgm:presLayoutVars>
      </dgm:prSet>
      <dgm:spPr/>
    </dgm:pt>
    <dgm:pt modelId="{B7EEDCC0-BCBD-4870-8A1D-8BD4405CF227}" type="pres">
      <dgm:prSet presAssocID="{17B8962C-A2F2-4706-A872-7EA1A9C56438}" presName="rootComposite1" presStyleCnt="0"/>
      <dgm:spPr/>
    </dgm:pt>
    <dgm:pt modelId="{AC979183-AB80-42FC-B6BC-5718F1FAE7ED}" type="pres">
      <dgm:prSet presAssocID="{17B8962C-A2F2-4706-A872-7EA1A9C5643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D0863AA-35C4-4FE4-A3D3-5A0AF6E433CC}" type="pres">
      <dgm:prSet presAssocID="{17B8962C-A2F2-4706-A872-7EA1A9C56438}" presName="topArc1" presStyleLbl="parChTrans1D1" presStyleIdx="0" presStyleCnt="8"/>
      <dgm:spPr/>
    </dgm:pt>
    <dgm:pt modelId="{CF981D93-98EA-455D-927F-238A67687413}" type="pres">
      <dgm:prSet presAssocID="{17B8962C-A2F2-4706-A872-7EA1A9C56438}" presName="bottomArc1" presStyleLbl="parChTrans1D1" presStyleIdx="1" presStyleCnt="8"/>
      <dgm:spPr/>
    </dgm:pt>
    <dgm:pt modelId="{3C5CD04E-E6B0-4986-9B80-1B13A75800EA}" type="pres">
      <dgm:prSet presAssocID="{17B8962C-A2F2-4706-A872-7EA1A9C56438}" presName="topConnNode1" presStyleLbl="node1" presStyleIdx="0" presStyleCnt="0"/>
      <dgm:spPr/>
      <dgm:t>
        <a:bodyPr/>
        <a:lstStyle/>
        <a:p>
          <a:endParaRPr lang="es-AR"/>
        </a:p>
      </dgm:t>
    </dgm:pt>
    <dgm:pt modelId="{2EA58AEF-3CEC-4BB2-9043-8BD696904728}" type="pres">
      <dgm:prSet presAssocID="{17B8962C-A2F2-4706-A872-7EA1A9C56438}" presName="hierChild2" presStyleCnt="0"/>
      <dgm:spPr/>
    </dgm:pt>
    <dgm:pt modelId="{3F914C58-8488-412D-BE89-7B5FDF2C437B}" type="pres">
      <dgm:prSet presAssocID="{85D57CC3-458C-4E02-9DBA-72B4E3EC38C9}" presName="Name28" presStyleLbl="parChTrans1D2" presStyleIdx="0" presStyleCnt="2"/>
      <dgm:spPr/>
      <dgm:t>
        <a:bodyPr/>
        <a:lstStyle/>
        <a:p>
          <a:endParaRPr lang="es-AR"/>
        </a:p>
      </dgm:t>
    </dgm:pt>
    <dgm:pt modelId="{1A261F64-2ECF-4616-9D70-36D5FD5C243F}" type="pres">
      <dgm:prSet presAssocID="{D48ACFE4-30F5-486D-9EF7-FC20E52B5CEE}" presName="hierRoot2" presStyleCnt="0">
        <dgm:presLayoutVars>
          <dgm:hierBranch val="l"/>
        </dgm:presLayoutVars>
      </dgm:prSet>
      <dgm:spPr/>
    </dgm:pt>
    <dgm:pt modelId="{4418E0CC-F062-4AEF-8A3A-95B0338D19C3}" type="pres">
      <dgm:prSet presAssocID="{D48ACFE4-30F5-486D-9EF7-FC20E52B5CEE}" presName="rootComposite2" presStyleCnt="0"/>
      <dgm:spPr/>
    </dgm:pt>
    <dgm:pt modelId="{22E57AB3-2D6D-4659-97BC-B2A7A8CBF4A0}" type="pres">
      <dgm:prSet presAssocID="{D48ACFE4-30F5-486D-9EF7-FC20E52B5CE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B0F77BA-7BF5-4E2C-A75C-7576FF38E68B}" type="pres">
      <dgm:prSet presAssocID="{D48ACFE4-30F5-486D-9EF7-FC20E52B5CEE}" presName="topArc2" presStyleLbl="parChTrans1D1" presStyleIdx="2" presStyleCnt="8"/>
      <dgm:spPr/>
    </dgm:pt>
    <dgm:pt modelId="{C8E8B6FD-A6A8-4440-9EB9-CB7F5150D636}" type="pres">
      <dgm:prSet presAssocID="{D48ACFE4-30F5-486D-9EF7-FC20E52B5CEE}" presName="bottomArc2" presStyleLbl="parChTrans1D1" presStyleIdx="3" presStyleCnt="8"/>
      <dgm:spPr/>
    </dgm:pt>
    <dgm:pt modelId="{2D199920-1A2F-4B30-B32D-0685D0995D10}" type="pres">
      <dgm:prSet presAssocID="{D48ACFE4-30F5-486D-9EF7-FC20E52B5CEE}" presName="topConnNode2" presStyleLbl="node2" presStyleIdx="0" presStyleCnt="0"/>
      <dgm:spPr/>
      <dgm:t>
        <a:bodyPr/>
        <a:lstStyle/>
        <a:p>
          <a:endParaRPr lang="es-AR"/>
        </a:p>
      </dgm:t>
    </dgm:pt>
    <dgm:pt modelId="{34C6EB52-380F-45EA-AE02-05D16E27A567}" type="pres">
      <dgm:prSet presAssocID="{D48ACFE4-30F5-486D-9EF7-FC20E52B5CEE}" presName="hierChild4" presStyleCnt="0"/>
      <dgm:spPr/>
    </dgm:pt>
    <dgm:pt modelId="{ACBEB58C-F3BF-4478-A1D2-37DC21D3B6F6}" type="pres">
      <dgm:prSet presAssocID="{E52AA820-66FE-445D-B900-4ED44956661E}" presName="Name28" presStyleLbl="parChTrans1D3" presStyleIdx="0" presStyleCnt="1"/>
      <dgm:spPr/>
      <dgm:t>
        <a:bodyPr/>
        <a:lstStyle/>
        <a:p>
          <a:endParaRPr lang="es-AR"/>
        </a:p>
      </dgm:t>
    </dgm:pt>
    <dgm:pt modelId="{220F0801-F4A3-44B7-8BDB-4680E6F05AAA}" type="pres">
      <dgm:prSet presAssocID="{FE4AD592-197F-4851-B71A-85EC2AA1CBB1}" presName="hierRoot2" presStyleCnt="0">
        <dgm:presLayoutVars>
          <dgm:hierBranch val="init"/>
        </dgm:presLayoutVars>
      </dgm:prSet>
      <dgm:spPr/>
    </dgm:pt>
    <dgm:pt modelId="{BC2161BF-8A29-49FF-BBB9-C3150338A5D9}" type="pres">
      <dgm:prSet presAssocID="{FE4AD592-197F-4851-B71A-85EC2AA1CBB1}" presName="rootComposite2" presStyleCnt="0"/>
      <dgm:spPr/>
    </dgm:pt>
    <dgm:pt modelId="{500318C7-0C5B-4894-A42F-5B68BB3FC236}" type="pres">
      <dgm:prSet presAssocID="{FE4AD592-197F-4851-B71A-85EC2AA1CBB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FD0F057-702E-4003-A34F-CD12A0420336}" type="pres">
      <dgm:prSet presAssocID="{FE4AD592-197F-4851-B71A-85EC2AA1CBB1}" presName="topArc2" presStyleLbl="parChTrans1D1" presStyleIdx="4" presStyleCnt="8"/>
      <dgm:spPr/>
    </dgm:pt>
    <dgm:pt modelId="{2FF08F2D-4C5C-4A28-A931-D25E4B22EB09}" type="pres">
      <dgm:prSet presAssocID="{FE4AD592-197F-4851-B71A-85EC2AA1CBB1}" presName="bottomArc2" presStyleLbl="parChTrans1D1" presStyleIdx="5" presStyleCnt="8"/>
      <dgm:spPr/>
    </dgm:pt>
    <dgm:pt modelId="{ABA74871-5266-403B-93A2-3D80F9CE90E3}" type="pres">
      <dgm:prSet presAssocID="{FE4AD592-197F-4851-B71A-85EC2AA1CBB1}" presName="topConnNode2" presStyleLbl="node3" presStyleIdx="0" presStyleCnt="0"/>
      <dgm:spPr/>
      <dgm:t>
        <a:bodyPr/>
        <a:lstStyle/>
        <a:p>
          <a:endParaRPr lang="es-AR"/>
        </a:p>
      </dgm:t>
    </dgm:pt>
    <dgm:pt modelId="{5CADE85B-8A19-45A3-8F79-E40DE784686A}" type="pres">
      <dgm:prSet presAssocID="{FE4AD592-197F-4851-B71A-85EC2AA1CBB1}" presName="hierChild4" presStyleCnt="0"/>
      <dgm:spPr/>
    </dgm:pt>
    <dgm:pt modelId="{5EDC3BEC-FD2A-4DE5-BE0F-5580F756864D}" type="pres">
      <dgm:prSet presAssocID="{FE4AD592-197F-4851-B71A-85EC2AA1CBB1}" presName="hierChild5" presStyleCnt="0"/>
      <dgm:spPr/>
    </dgm:pt>
    <dgm:pt modelId="{21ABA6F1-655A-4D8F-8DD1-AE20EFB6A788}" type="pres">
      <dgm:prSet presAssocID="{D48ACFE4-30F5-486D-9EF7-FC20E52B5CEE}" presName="hierChild5" presStyleCnt="0"/>
      <dgm:spPr/>
    </dgm:pt>
    <dgm:pt modelId="{2E7996C0-C7DA-425A-A420-B0062C4E47FE}" type="pres">
      <dgm:prSet presAssocID="{17B8962C-A2F2-4706-A872-7EA1A9C56438}" presName="hierChild3" presStyleCnt="0"/>
      <dgm:spPr/>
    </dgm:pt>
    <dgm:pt modelId="{25856D15-9978-4B78-B978-BB7A0EF8AFD9}" type="pres">
      <dgm:prSet presAssocID="{B3A40177-CFD1-4BD4-A7F6-14171853AFBB}" presName="Name101" presStyleLbl="parChTrans1D2" presStyleIdx="1" presStyleCnt="2"/>
      <dgm:spPr/>
      <dgm:t>
        <a:bodyPr/>
        <a:lstStyle/>
        <a:p>
          <a:endParaRPr lang="es-AR"/>
        </a:p>
      </dgm:t>
    </dgm:pt>
    <dgm:pt modelId="{6F28BA2C-BC59-457B-A474-60580630960E}" type="pres">
      <dgm:prSet presAssocID="{75376AE2-06B2-41D3-8B08-8E738A52CEE7}" presName="hierRoot3" presStyleCnt="0">
        <dgm:presLayoutVars>
          <dgm:hierBranch val="init"/>
        </dgm:presLayoutVars>
      </dgm:prSet>
      <dgm:spPr/>
    </dgm:pt>
    <dgm:pt modelId="{4935A5F2-AC32-4CB9-9B84-DF8C260EE436}" type="pres">
      <dgm:prSet presAssocID="{75376AE2-06B2-41D3-8B08-8E738A52CEE7}" presName="rootComposite3" presStyleCnt="0"/>
      <dgm:spPr/>
    </dgm:pt>
    <dgm:pt modelId="{CEC118E6-8A2F-425F-8F43-B25CD9EC942A}" type="pres">
      <dgm:prSet presAssocID="{75376AE2-06B2-41D3-8B08-8E738A52CEE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DA42750-DE37-4477-ABAB-4BEA0961CC3A}" type="pres">
      <dgm:prSet presAssocID="{75376AE2-06B2-41D3-8B08-8E738A52CEE7}" presName="topArc3" presStyleLbl="parChTrans1D1" presStyleIdx="6" presStyleCnt="8"/>
      <dgm:spPr/>
    </dgm:pt>
    <dgm:pt modelId="{F209915D-4802-4D47-903E-8BDA59DD808E}" type="pres">
      <dgm:prSet presAssocID="{75376AE2-06B2-41D3-8B08-8E738A52CEE7}" presName="bottomArc3" presStyleLbl="parChTrans1D1" presStyleIdx="7" presStyleCnt="8"/>
      <dgm:spPr/>
    </dgm:pt>
    <dgm:pt modelId="{1F1CF11D-599E-41E5-A1AB-4F5C07E187E2}" type="pres">
      <dgm:prSet presAssocID="{75376AE2-06B2-41D3-8B08-8E738A52CEE7}" presName="topConnNode3" presStyleLbl="asst1" presStyleIdx="0" presStyleCnt="0"/>
      <dgm:spPr/>
      <dgm:t>
        <a:bodyPr/>
        <a:lstStyle/>
        <a:p>
          <a:endParaRPr lang="es-AR"/>
        </a:p>
      </dgm:t>
    </dgm:pt>
    <dgm:pt modelId="{873B0E67-4719-403E-A47C-40443DD687A3}" type="pres">
      <dgm:prSet presAssocID="{75376AE2-06B2-41D3-8B08-8E738A52CEE7}" presName="hierChild6" presStyleCnt="0"/>
      <dgm:spPr/>
    </dgm:pt>
    <dgm:pt modelId="{7A5AD6B6-2683-4570-B198-85B51379DE0B}" type="pres">
      <dgm:prSet presAssocID="{75376AE2-06B2-41D3-8B08-8E738A52CEE7}" presName="hierChild7" presStyleCnt="0"/>
      <dgm:spPr/>
    </dgm:pt>
  </dgm:ptLst>
  <dgm:cxnLst>
    <dgm:cxn modelId="{CD9C9133-7ADA-4FF9-A96E-F8AD9BDC409D}" type="presOf" srcId="{75376AE2-06B2-41D3-8B08-8E738A52CEE7}" destId="{1F1CF11D-599E-41E5-A1AB-4F5C07E187E2}" srcOrd="1" destOrd="0" presId="urn:microsoft.com/office/officeart/2008/layout/HalfCircleOrganizationChart"/>
    <dgm:cxn modelId="{B58D3CC2-26F9-49B5-82A3-E7DDA06E7110}" type="presOf" srcId="{4FCA8C7F-AEF7-42E9-B8B7-54713681A027}" destId="{C2E279F3-3280-435C-96C9-C12CDCD5FA00}" srcOrd="0" destOrd="0" presId="urn:microsoft.com/office/officeart/2008/layout/HalfCircleOrganizationChart"/>
    <dgm:cxn modelId="{CDD15DA6-F718-4E97-9827-F10D3C0610C0}" type="presOf" srcId="{B3A40177-CFD1-4BD4-A7F6-14171853AFBB}" destId="{25856D15-9978-4B78-B978-BB7A0EF8AFD9}" srcOrd="0" destOrd="0" presId="urn:microsoft.com/office/officeart/2008/layout/HalfCircleOrganizationChart"/>
    <dgm:cxn modelId="{20B05913-85E7-41A2-8E57-9150A02328CA}" type="presOf" srcId="{17B8962C-A2F2-4706-A872-7EA1A9C56438}" destId="{AC979183-AB80-42FC-B6BC-5718F1FAE7ED}" srcOrd="0" destOrd="0" presId="urn:microsoft.com/office/officeart/2008/layout/HalfCircleOrganizationChart"/>
    <dgm:cxn modelId="{279BEC0F-66E2-4F2A-8B32-ED6751A30D31}" type="presOf" srcId="{75376AE2-06B2-41D3-8B08-8E738A52CEE7}" destId="{CEC118E6-8A2F-425F-8F43-B25CD9EC942A}" srcOrd="0" destOrd="0" presId="urn:microsoft.com/office/officeart/2008/layout/HalfCircleOrganizationChart"/>
    <dgm:cxn modelId="{835DF134-A898-474A-B3D1-B68A77707E89}" type="presOf" srcId="{17B8962C-A2F2-4706-A872-7EA1A9C56438}" destId="{3C5CD04E-E6B0-4986-9B80-1B13A75800EA}" srcOrd="1" destOrd="0" presId="urn:microsoft.com/office/officeart/2008/layout/HalfCircleOrganizationChart"/>
    <dgm:cxn modelId="{59B94C2E-410C-4DEE-9118-66444538B8D2}" type="presOf" srcId="{FE4AD592-197F-4851-B71A-85EC2AA1CBB1}" destId="{ABA74871-5266-403B-93A2-3D80F9CE90E3}" srcOrd="1" destOrd="0" presId="urn:microsoft.com/office/officeart/2008/layout/HalfCircleOrganizationChart"/>
    <dgm:cxn modelId="{AD4AD3B4-F126-4372-A392-E25CE0F4810A}" type="presOf" srcId="{E52AA820-66FE-445D-B900-4ED44956661E}" destId="{ACBEB58C-F3BF-4478-A1D2-37DC21D3B6F6}" srcOrd="0" destOrd="0" presId="urn:microsoft.com/office/officeart/2008/layout/HalfCircleOrganizationChart"/>
    <dgm:cxn modelId="{751C921C-4D37-4D13-BD67-3AFA4565F094}" type="presOf" srcId="{D48ACFE4-30F5-486D-9EF7-FC20E52B5CEE}" destId="{22E57AB3-2D6D-4659-97BC-B2A7A8CBF4A0}" srcOrd="0" destOrd="0" presId="urn:microsoft.com/office/officeart/2008/layout/HalfCircleOrganizationChart"/>
    <dgm:cxn modelId="{D18C89F4-8791-4F51-B913-D0C5EA7F23FA}" srcId="{D48ACFE4-30F5-486D-9EF7-FC20E52B5CEE}" destId="{FE4AD592-197F-4851-B71A-85EC2AA1CBB1}" srcOrd="0" destOrd="0" parTransId="{E52AA820-66FE-445D-B900-4ED44956661E}" sibTransId="{A3B6C818-D4D8-45ED-876D-E8F1B0FC62FF}"/>
    <dgm:cxn modelId="{CF2CDB38-BC96-445C-A970-04E9CFE4EDF5}" srcId="{17B8962C-A2F2-4706-A872-7EA1A9C56438}" destId="{D48ACFE4-30F5-486D-9EF7-FC20E52B5CEE}" srcOrd="1" destOrd="0" parTransId="{85D57CC3-458C-4E02-9DBA-72B4E3EC38C9}" sibTransId="{31C87C13-EBC2-4C9C-98A3-FFCFF0AEBADA}"/>
    <dgm:cxn modelId="{4C2DC1AD-8022-47B9-A6C1-627A24ACBB7C}" srcId="{4FCA8C7F-AEF7-42E9-B8B7-54713681A027}" destId="{17B8962C-A2F2-4706-A872-7EA1A9C56438}" srcOrd="0" destOrd="0" parTransId="{508F673D-C19E-494D-96A6-988D971BDDD9}" sibTransId="{8632E602-E695-43F0-BF7B-F519348A40F5}"/>
    <dgm:cxn modelId="{1C8C6361-63D6-4187-945E-AD39F5E8EEF7}" type="presOf" srcId="{85D57CC3-458C-4E02-9DBA-72B4E3EC38C9}" destId="{3F914C58-8488-412D-BE89-7B5FDF2C437B}" srcOrd="0" destOrd="0" presId="urn:microsoft.com/office/officeart/2008/layout/HalfCircleOrganizationChart"/>
    <dgm:cxn modelId="{950FF71A-C252-47AE-9C4D-AD0BB6558082}" type="presOf" srcId="{FE4AD592-197F-4851-B71A-85EC2AA1CBB1}" destId="{500318C7-0C5B-4894-A42F-5B68BB3FC236}" srcOrd="0" destOrd="0" presId="urn:microsoft.com/office/officeart/2008/layout/HalfCircleOrganizationChart"/>
    <dgm:cxn modelId="{4540D25B-00DB-4646-B48D-72A3E2BBEE6E}" type="presOf" srcId="{D48ACFE4-30F5-486D-9EF7-FC20E52B5CEE}" destId="{2D199920-1A2F-4B30-B32D-0685D0995D10}" srcOrd="1" destOrd="0" presId="urn:microsoft.com/office/officeart/2008/layout/HalfCircleOrganizationChart"/>
    <dgm:cxn modelId="{59E050E4-5E23-4EA8-8FA1-8BA577C4501C}" srcId="{17B8962C-A2F2-4706-A872-7EA1A9C56438}" destId="{75376AE2-06B2-41D3-8B08-8E738A52CEE7}" srcOrd="0" destOrd="0" parTransId="{B3A40177-CFD1-4BD4-A7F6-14171853AFBB}" sibTransId="{D24CC195-BE93-4716-BE2B-6C0C6A552BA1}"/>
    <dgm:cxn modelId="{EEA7B046-C19A-4A69-B4EB-10CEDE37E0EB}" type="presParOf" srcId="{C2E279F3-3280-435C-96C9-C12CDCD5FA00}" destId="{624EB8AA-C8E9-4B10-8020-AE35F13CDC46}" srcOrd="0" destOrd="0" presId="urn:microsoft.com/office/officeart/2008/layout/HalfCircleOrganizationChart"/>
    <dgm:cxn modelId="{5F1869B5-E69F-40C4-9FE8-EDF3EDEB0B53}" type="presParOf" srcId="{624EB8AA-C8E9-4B10-8020-AE35F13CDC46}" destId="{B7EEDCC0-BCBD-4870-8A1D-8BD4405CF227}" srcOrd="0" destOrd="0" presId="urn:microsoft.com/office/officeart/2008/layout/HalfCircleOrganizationChart"/>
    <dgm:cxn modelId="{947C6EBF-32C4-4DD0-9791-362FDC0F3DCF}" type="presParOf" srcId="{B7EEDCC0-BCBD-4870-8A1D-8BD4405CF227}" destId="{AC979183-AB80-42FC-B6BC-5718F1FAE7ED}" srcOrd="0" destOrd="0" presId="urn:microsoft.com/office/officeart/2008/layout/HalfCircleOrganizationChart"/>
    <dgm:cxn modelId="{C5DD7F6F-8B33-4C3B-875C-B694AE1EEF2C}" type="presParOf" srcId="{B7EEDCC0-BCBD-4870-8A1D-8BD4405CF227}" destId="{1D0863AA-35C4-4FE4-A3D3-5A0AF6E433CC}" srcOrd="1" destOrd="0" presId="urn:microsoft.com/office/officeart/2008/layout/HalfCircleOrganizationChart"/>
    <dgm:cxn modelId="{51E8BA11-7045-451B-9540-0DB50A40F695}" type="presParOf" srcId="{B7EEDCC0-BCBD-4870-8A1D-8BD4405CF227}" destId="{CF981D93-98EA-455D-927F-238A67687413}" srcOrd="2" destOrd="0" presId="urn:microsoft.com/office/officeart/2008/layout/HalfCircleOrganizationChart"/>
    <dgm:cxn modelId="{552BE41D-C95C-423B-8BAC-0A14915B0F82}" type="presParOf" srcId="{B7EEDCC0-BCBD-4870-8A1D-8BD4405CF227}" destId="{3C5CD04E-E6B0-4986-9B80-1B13A75800EA}" srcOrd="3" destOrd="0" presId="urn:microsoft.com/office/officeart/2008/layout/HalfCircleOrganizationChart"/>
    <dgm:cxn modelId="{A76D85C3-E031-4D74-A9FE-A2ED100F9EB1}" type="presParOf" srcId="{624EB8AA-C8E9-4B10-8020-AE35F13CDC46}" destId="{2EA58AEF-3CEC-4BB2-9043-8BD696904728}" srcOrd="1" destOrd="0" presId="urn:microsoft.com/office/officeart/2008/layout/HalfCircleOrganizationChart"/>
    <dgm:cxn modelId="{3296BAEE-E3B9-4718-B275-C11299BB8D03}" type="presParOf" srcId="{2EA58AEF-3CEC-4BB2-9043-8BD696904728}" destId="{3F914C58-8488-412D-BE89-7B5FDF2C437B}" srcOrd="0" destOrd="0" presId="urn:microsoft.com/office/officeart/2008/layout/HalfCircleOrganizationChart"/>
    <dgm:cxn modelId="{9D3655C2-A7BA-49B2-A318-78AAB0F4CC8C}" type="presParOf" srcId="{2EA58AEF-3CEC-4BB2-9043-8BD696904728}" destId="{1A261F64-2ECF-4616-9D70-36D5FD5C243F}" srcOrd="1" destOrd="0" presId="urn:microsoft.com/office/officeart/2008/layout/HalfCircleOrganizationChart"/>
    <dgm:cxn modelId="{C70B1AE5-7927-4DF5-A14C-751AA23A32A3}" type="presParOf" srcId="{1A261F64-2ECF-4616-9D70-36D5FD5C243F}" destId="{4418E0CC-F062-4AEF-8A3A-95B0338D19C3}" srcOrd="0" destOrd="0" presId="urn:microsoft.com/office/officeart/2008/layout/HalfCircleOrganizationChart"/>
    <dgm:cxn modelId="{A4D7B783-FEC1-4BC6-B1D7-3C376128DE27}" type="presParOf" srcId="{4418E0CC-F062-4AEF-8A3A-95B0338D19C3}" destId="{22E57AB3-2D6D-4659-97BC-B2A7A8CBF4A0}" srcOrd="0" destOrd="0" presId="urn:microsoft.com/office/officeart/2008/layout/HalfCircleOrganizationChart"/>
    <dgm:cxn modelId="{51F65C4A-9E81-460E-BF88-EAA681B09961}" type="presParOf" srcId="{4418E0CC-F062-4AEF-8A3A-95B0338D19C3}" destId="{9B0F77BA-7BF5-4E2C-A75C-7576FF38E68B}" srcOrd="1" destOrd="0" presId="urn:microsoft.com/office/officeart/2008/layout/HalfCircleOrganizationChart"/>
    <dgm:cxn modelId="{BACCABB5-023C-46FD-BA6C-47722AA923D4}" type="presParOf" srcId="{4418E0CC-F062-4AEF-8A3A-95B0338D19C3}" destId="{C8E8B6FD-A6A8-4440-9EB9-CB7F5150D636}" srcOrd="2" destOrd="0" presId="urn:microsoft.com/office/officeart/2008/layout/HalfCircleOrganizationChart"/>
    <dgm:cxn modelId="{44755E37-CFD9-4A28-B90C-1CD9E444DD63}" type="presParOf" srcId="{4418E0CC-F062-4AEF-8A3A-95B0338D19C3}" destId="{2D199920-1A2F-4B30-B32D-0685D0995D10}" srcOrd="3" destOrd="0" presId="urn:microsoft.com/office/officeart/2008/layout/HalfCircleOrganizationChart"/>
    <dgm:cxn modelId="{E9CC0F96-5AA9-414E-86F7-456B3ABCEA1E}" type="presParOf" srcId="{1A261F64-2ECF-4616-9D70-36D5FD5C243F}" destId="{34C6EB52-380F-45EA-AE02-05D16E27A567}" srcOrd="1" destOrd="0" presId="urn:microsoft.com/office/officeart/2008/layout/HalfCircleOrganizationChart"/>
    <dgm:cxn modelId="{E3443173-ABF9-497E-B3C9-1759D9881511}" type="presParOf" srcId="{34C6EB52-380F-45EA-AE02-05D16E27A567}" destId="{ACBEB58C-F3BF-4478-A1D2-37DC21D3B6F6}" srcOrd="0" destOrd="0" presId="urn:microsoft.com/office/officeart/2008/layout/HalfCircleOrganizationChart"/>
    <dgm:cxn modelId="{DD037E0C-BF83-4A60-9160-4D0227DA3B84}" type="presParOf" srcId="{34C6EB52-380F-45EA-AE02-05D16E27A567}" destId="{220F0801-F4A3-44B7-8BDB-4680E6F05AAA}" srcOrd="1" destOrd="0" presId="urn:microsoft.com/office/officeart/2008/layout/HalfCircleOrganizationChart"/>
    <dgm:cxn modelId="{74A50C90-26DB-4635-9CA7-10B33E3EF2E1}" type="presParOf" srcId="{220F0801-F4A3-44B7-8BDB-4680E6F05AAA}" destId="{BC2161BF-8A29-49FF-BBB9-C3150338A5D9}" srcOrd="0" destOrd="0" presId="urn:microsoft.com/office/officeart/2008/layout/HalfCircleOrganizationChart"/>
    <dgm:cxn modelId="{735A8AEA-F17A-43ED-890C-2E127D0E3DA5}" type="presParOf" srcId="{BC2161BF-8A29-49FF-BBB9-C3150338A5D9}" destId="{500318C7-0C5B-4894-A42F-5B68BB3FC236}" srcOrd="0" destOrd="0" presId="urn:microsoft.com/office/officeart/2008/layout/HalfCircleOrganizationChart"/>
    <dgm:cxn modelId="{860E555A-136C-4A7E-863D-4E62BD34AFA8}" type="presParOf" srcId="{BC2161BF-8A29-49FF-BBB9-C3150338A5D9}" destId="{FFD0F057-702E-4003-A34F-CD12A0420336}" srcOrd="1" destOrd="0" presId="urn:microsoft.com/office/officeart/2008/layout/HalfCircleOrganizationChart"/>
    <dgm:cxn modelId="{3FF8FB7E-9B0F-4E81-9521-ED63BAB098CC}" type="presParOf" srcId="{BC2161BF-8A29-49FF-BBB9-C3150338A5D9}" destId="{2FF08F2D-4C5C-4A28-A931-D25E4B22EB09}" srcOrd="2" destOrd="0" presId="urn:microsoft.com/office/officeart/2008/layout/HalfCircleOrganizationChart"/>
    <dgm:cxn modelId="{53E1F740-8671-454E-8D0C-8A6EC9523ECC}" type="presParOf" srcId="{BC2161BF-8A29-49FF-BBB9-C3150338A5D9}" destId="{ABA74871-5266-403B-93A2-3D80F9CE90E3}" srcOrd="3" destOrd="0" presId="urn:microsoft.com/office/officeart/2008/layout/HalfCircleOrganizationChart"/>
    <dgm:cxn modelId="{88F51A81-C4BB-46F1-8E4A-B044F1C5A006}" type="presParOf" srcId="{220F0801-F4A3-44B7-8BDB-4680E6F05AAA}" destId="{5CADE85B-8A19-45A3-8F79-E40DE784686A}" srcOrd="1" destOrd="0" presId="urn:microsoft.com/office/officeart/2008/layout/HalfCircleOrganizationChart"/>
    <dgm:cxn modelId="{B21F5091-6389-4987-BD87-03C9D7B9B056}" type="presParOf" srcId="{220F0801-F4A3-44B7-8BDB-4680E6F05AAA}" destId="{5EDC3BEC-FD2A-4DE5-BE0F-5580F756864D}" srcOrd="2" destOrd="0" presId="urn:microsoft.com/office/officeart/2008/layout/HalfCircleOrganizationChart"/>
    <dgm:cxn modelId="{85337EF9-0A15-4B1B-8FB3-F23650382FAA}" type="presParOf" srcId="{1A261F64-2ECF-4616-9D70-36D5FD5C243F}" destId="{21ABA6F1-655A-4D8F-8DD1-AE20EFB6A788}" srcOrd="2" destOrd="0" presId="urn:microsoft.com/office/officeart/2008/layout/HalfCircleOrganizationChart"/>
    <dgm:cxn modelId="{3C462247-737B-4E91-AF64-772E96ADCE62}" type="presParOf" srcId="{624EB8AA-C8E9-4B10-8020-AE35F13CDC46}" destId="{2E7996C0-C7DA-425A-A420-B0062C4E47FE}" srcOrd="2" destOrd="0" presId="urn:microsoft.com/office/officeart/2008/layout/HalfCircleOrganizationChart"/>
    <dgm:cxn modelId="{17803B81-7FAF-44B3-8FB9-4A647B3DA82F}" type="presParOf" srcId="{2E7996C0-C7DA-425A-A420-B0062C4E47FE}" destId="{25856D15-9978-4B78-B978-BB7A0EF8AFD9}" srcOrd="0" destOrd="0" presId="urn:microsoft.com/office/officeart/2008/layout/HalfCircleOrganizationChart"/>
    <dgm:cxn modelId="{3BE9F694-0AED-4B7A-87C7-C5FB396DA01E}" type="presParOf" srcId="{2E7996C0-C7DA-425A-A420-B0062C4E47FE}" destId="{6F28BA2C-BC59-457B-A474-60580630960E}" srcOrd="1" destOrd="0" presId="urn:microsoft.com/office/officeart/2008/layout/HalfCircleOrganizationChart"/>
    <dgm:cxn modelId="{051A046A-8379-4124-AA5A-BC15C6217D80}" type="presParOf" srcId="{6F28BA2C-BC59-457B-A474-60580630960E}" destId="{4935A5F2-AC32-4CB9-9B84-DF8C260EE436}" srcOrd="0" destOrd="0" presId="urn:microsoft.com/office/officeart/2008/layout/HalfCircleOrganizationChart"/>
    <dgm:cxn modelId="{B1A991B4-9674-4303-A327-65ADFBE5A91F}" type="presParOf" srcId="{4935A5F2-AC32-4CB9-9B84-DF8C260EE436}" destId="{CEC118E6-8A2F-425F-8F43-B25CD9EC942A}" srcOrd="0" destOrd="0" presId="urn:microsoft.com/office/officeart/2008/layout/HalfCircleOrganizationChart"/>
    <dgm:cxn modelId="{FEEDB33B-440B-4FB4-90E5-F66320A607B4}" type="presParOf" srcId="{4935A5F2-AC32-4CB9-9B84-DF8C260EE436}" destId="{BDA42750-DE37-4477-ABAB-4BEA0961CC3A}" srcOrd="1" destOrd="0" presId="urn:microsoft.com/office/officeart/2008/layout/HalfCircleOrganizationChart"/>
    <dgm:cxn modelId="{6417C5A5-0934-4ED9-A9DC-34F9338738A7}" type="presParOf" srcId="{4935A5F2-AC32-4CB9-9B84-DF8C260EE436}" destId="{F209915D-4802-4D47-903E-8BDA59DD808E}" srcOrd="2" destOrd="0" presId="urn:microsoft.com/office/officeart/2008/layout/HalfCircleOrganizationChart"/>
    <dgm:cxn modelId="{219EBF54-459A-4758-8601-4D574FA89A95}" type="presParOf" srcId="{4935A5F2-AC32-4CB9-9B84-DF8C260EE436}" destId="{1F1CF11D-599E-41E5-A1AB-4F5C07E187E2}" srcOrd="3" destOrd="0" presId="urn:microsoft.com/office/officeart/2008/layout/HalfCircleOrganizationChart"/>
    <dgm:cxn modelId="{BB3E787C-FC52-403E-9DEF-775B417CCED4}" type="presParOf" srcId="{6F28BA2C-BC59-457B-A474-60580630960E}" destId="{873B0E67-4719-403E-A47C-40443DD687A3}" srcOrd="1" destOrd="0" presId="urn:microsoft.com/office/officeart/2008/layout/HalfCircleOrganizationChart"/>
    <dgm:cxn modelId="{40EE16DE-0854-45F0-97DD-6F40574395DF}" type="presParOf" srcId="{6F28BA2C-BC59-457B-A474-60580630960E}" destId="{7A5AD6B6-2683-4570-B198-85B51379DE0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6D15-9978-4B78-B978-BB7A0EF8AFD9}">
      <dsp:nvSpPr>
        <dsp:cNvPr id="0" name=""/>
        <dsp:cNvSpPr/>
      </dsp:nvSpPr>
      <dsp:spPr>
        <a:xfrm>
          <a:off x="3899916" y="914543"/>
          <a:ext cx="756604" cy="546943"/>
        </a:xfrm>
        <a:custGeom>
          <a:avLst/>
          <a:gdLst/>
          <a:ahLst/>
          <a:cxnLst/>
          <a:rect l="0" t="0" r="0" b="0"/>
          <a:pathLst>
            <a:path>
              <a:moveTo>
                <a:pt x="756604" y="0"/>
              </a:moveTo>
              <a:lnTo>
                <a:pt x="756604" y="546943"/>
              </a:lnTo>
              <a:lnTo>
                <a:pt x="0" y="5469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EB58C-F3BF-4478-A1D2-37DC21D3B6F6}">
      <dsp:nvSpPr>
        <dsp:cNvPr id="0" name=""/>
        <dsp:cNvSpPr/>
      </dsp:nvSpPr>
      <dsp:spPr>
        <a:xfrm>
          <a:off x="3817875" y="3503408"/>
          <a:ext cx="838646" cy="546943"/>
        </a:xfrm>
        <a:custGeom>
          <a:avLst/>
          <a:gdLst/>
          <a:ahLst/>
          <a:cxnLst/>
          <a:rect l="0" t="0" r="0" b="0"/>
          <a:pathLst>
            <a:path>
              <a:moveTo>
                <a:pt x="838646" y="0"/>
              </a:moveTo>
              <a:lnTo>
                <a:pt x="838646" y="546943"/>
              </a:lnTo>
              <a:lnTo>
                <a:pt x="0" y="54694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14C58-8488-412D-BE89-7B5FDF2C437B}">
      <dsp:nvSpPr>
        <dsp:cNvPr id="0" name=""/>
        <dsp:cNvSpPr/>
      </dsp:nvSpPr>
      <dsp:spPr>
        <a:xfrm>
          <a:off x="4610801" y="914543"/>
          <a:ext cx="91440" cy="1677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72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863AA-35C4-4FE4-A3D3-5A0AF6E433CC}">
      <dsp:nvSpPr>
        <dsp:cNvPr id="0" name=""/>
        <dsp:cNvSpPr/>
      </dsp:nvSpPr>
      <dsp:spPr>
        <a:xfrm>
          <a:off x="4200735" y="2971"/>
          <a:ext cx="911572" cy="911572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81D93-98EA-455D-927F-238A67687413}">
      <dsp:nvSpPr>
        <dsp:cNvPr id="0" name=""/>
        <dsp:cNvSpPr/>
      </dsp:nvSpPr>
      <dsp:spPr>
        <a:xfrm>
          <a:off x="4200735" y="2971"/>
          <a:ext cx="911572" cy="911572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79183-AB80-42FC-B6BC-5718F1FAE7ED}">
      <dsp:nvSpPr>
        <dsp:cNvPr id="0" name=""/>
        <dsp:cNvSpPr/>
      </dsp:nvSpPr>
      <dsp:spPr>
        <a:xfrm>
          <a:off x="3744949" y="167054"/>
          <a:ext cx="1823144" cy="58340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Jefatura de Policía </a:t>
          </a:r>
          <a:endParaRPr lang="es-AR" sz="1300" kern="1200" dirty="0"/>
        </a:p>
      </dsp:txBody>
      <dsp:txXfrm>
        <a:off x="3744949" y="167054"/>
        <a:ext cx="1823144" cy="583406"/>
      </dsp:txXfrm>
    </dsp:sp>
    <dsp:sp modelId="{9B0F77BA-7BF5-4E2C-A75C-7576FF38E68B}">
      <dsp:nvSpPr>
        <dsp:cNvPr id="0" name=""/>
        <dsp:cNvSpPr/>
      </dsp:nvSpPr>
      <dsp:spPr>
        <a:xfrm>
          <a:off x="4200735" y="2591836"/>
          <a:ext cx="911572" cy="911572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8B6FD-A6A8-4440-9EB9-CB7F5150D636}">
      <dsp:nvSpPr>
        <dsp:cNvPr id="0" name=""/>
        <dsp:cNvSpPr/>
      </dsp:nvSpPr>
      <dsp:spPr>
        <a:xfrm>
          <a:off x="4200735" y="2591836"/>
          <a:ext cx="911572" cy="911572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57AB3-2D6D-4659-97BC-B2A7A8CBF4A0}">
      <dsp:nvSpPr>
        <dsp:cNvPr id="0" name=""/>
        <dsp:cNvSpPr/>
      </dsp:nvSpPr>
      <dsp:spPr>
        <a:xfrm>
          <a:off x="3744949" y="2755919"/>
          <a:ext cx="1823144" cy="58340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Dirección General de Cuerpos Especiales </a:t>
          </a:r>
          <a:endParaRPr lang="es-AR" sz="1300" kern="1200" dirty="0"/>
        </a:p>
      </dsp:txBody>
      <dsp:txXfrm>
        <a:off x="3744949" y="2755919"/>
        <a:ext cx="1823144" cy="583406"/>
      </dsp:txXfrm>
    </dsp:sp>
    <dsp:sp modelId="{FFD0F057-702E-4003-A34F-CD12A0420336}">
      <dsp:nvSpPr>
        <dsp:cNvPr id="0" name=""/>
        <dsp:cNvSpPr/>
      </dsp:nvSpPr>
      <dsp:spPr>
        <a:xfrm>
          <a:off x="3015691" y="3886269"/>
          <a:ext cx="911572" cy="911572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08F2D-4C5C-4A28-A931-D25E4B22EB09}">
      <dsp:nvSpPr>
        <dsp:cNvPr id="0" name=""/>
        <dsp:cNvSpPr/>
      </dsp:nvSpPr>
      <dsp:spPr>
        <a:xfrm>
          <a:off x="3015691" y="3886269"/>
          <a:ext cx="911572" cy="911572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318C7-0C5B-4894-A42F-5B68BB3FC236}">
      <dsp:nvSpPr>
        <dsp:cNvPr id="0" name=""/>
        <dsp:cNvSpPr/>
      </dsp:nvSpPr>
      <dsp:spPr>
        <a:xfrm>
          <a:off x="2559905" y="4050352"/>
          <a:ext cx="1823144" cy="58340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Departamento Bomberos</a:t>
          </a:r>
          <a:endParaRPr lang="es-AR" sz="1300" kern="1200" dirty="0"/>
        </a:p>
      </dsp:txBody>
      <dsp:txXfrm>
        <a:off x="2559905" y="4050352"/>
        <a:ext cx="1823144" cy="583406"/>
      </dsp:txXfrm>
    </dsp:sp>
    <dsp:sp modelId="{BDA42750-DE37-4477-ABAB-4BEA0961CC3A}">
      <dsp:nvSpPr>
        <dsp:cNvPr id="0" name=""/>
        <dsp:cNvSpPr/>
      </dsp:nvSpPr>
      <dsp:spPr>
        <a:xfrm>
          <a:off x="3097733" y="1297404"/>
          <a:ext cx="911572" cy="911572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9915D-4802-4D47-903E-8BDA59DD808E}">
      <dsp:nvSpPr>
        <dsp:cNvPr id="0" name=""/>
        <dsp:cNvSpPr/>
      </dsp:nvSpPr>
      <dsp:spPr>
        <a:xfrm>
          <a:off x="3097733" y="1297404"/>
          <a:ext cx="911572" cy="911572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118E6-8A2F-425F-8F43-B25CD9EC942A}">
      <dsp:nvSpPr>
        <dsp:cNvPr id="0" name=""/>
        <dsp:cNvSpPr/>
      </dsp:nvSpPr>
      <dsp:spPr>
        <a:xfrm>
          <a:off x="2641947" y="1461487"/>
          <a:ext cx="1823144" cy="58340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Agrupamiento de Seguridad</a:t>
          </a:r>
          <a:endParaRPr lang="es-AR" sz="1300" kern="1200" dirty="0"/>
        </a:p>
      </dsp:txBody>
      <dsp:txXfrm>
        <a:off x="2641947" y="1461487"/>
        <a:ext cx="1823144" cy="58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702" y="407894"/>
            <a:ext cx="8700246" cy="3277415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 smtClean="0"/>
              <a:t>SISTEMA DE GESTION EN SEGURIDAD Y SALUD EN EL TRABAJO EN EL DEPARTAMENTO BOMBEROS</a:t>
            </a:r>
            <a:endParaRPr lang="es-A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2631" y="4805088"/>
            <a:ext cx="8915399" cy="1126283"/>
          </a:xfrm>
        </p:spPr>
        <p:txBody>
          <a:bodyPr>
            <a:noAutofit/>
          </a:bodyPr>
          <a:lstStyle/>
          <a:p>
            <a:r>
              <a:rPr lang="es-AR" sz="2000" b="1" dirty="0" smtClean="0"/>
              <a:t>PEÑALOZA ROMINA                                                              ORTIZ MELISSA</a:t>
            </a:r>
          </a:p>
          <a:p>
            <a:pPr algn="ctr"/>
            <a:r>
              <a:rPr lang="es-AR" sz="2000" b="1" dirty="0" smtClean="0"/>
              <a:t>LICENCIATURA EN HIGIENE Y SEGURIDAD EN EL TRABAJO</a:t>
            </a:r>
          </a:p>
          <a:p>
            <a:pPr algn="ctr"/>
            <a:r>
              <a:rPr lang="es-AR" sz="2000" b="1" dirty="0" smtClean="0"/>
              <a:t>UNIVERSIDAD TECNOLOGICA NACIONAL-FACULTAD LA RIOJA</a:t>
            </a:r>
            <a:endParaRPr lang="es-AR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5" name="Imagen 4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3" y="79311"/>
            <a:ext cx="1784592" cy="1722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95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PRIORIDAD DE INTERVENCION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Explosiones</a:t>
            </a:r>
          </a:p>
          <a:p>
            <a:r>
              <a:rPr lang="es-AR" dirty="0" smtClean="0"/>
              <a:t>Incendio </a:t>
            </a:r>
          </a:p>
          <a:p>
            <a:r>
              <a:rPr lang="es-AR" dirty="0" smtClean="0"/>
              <a:t>Estrés Térmico</a:t>
            </a:r>
            <a:endParaRPr lang="es-AR" dirty="0"/>
          </a:p>
          <a:p>
            <a:r>
              <a:rPr lang="es-AR" dirty="0" smtClean="0"/>
              <a:t>Exposición a sustancias nocivas o causticas</a:t>
            </a:r>
          </a:p>
          <a:p>
            <a:r>
              <a:rPr lang="es-AR" dirty="0" smtClean="0"/>
              <a:t>Atrapamiento </a:t>
            </a:r>
          </a:p>
          <a:p>
            <a:r>
              <a:rPr lang="es-AR" dirty="0" smtClean="0"/>
              <a:t>Golpes y/o Cortes</a:t>
            </a:r>
          </a:p>
          <a:p>
            <a:endParaRPr lang="es-AR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18" y="2401773"/>
            <a:ext cx="3109265" cy="43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MEDIDAS PREVENTIVAS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Elementos de Protección Personal</a:t>
            </a:r>
          </a:p>
          <a:p>
            <a:r>
              <a:rPr lang="es-AR" dirty="0" smtClean="0"/>
              <a:t>Capacitación </a:t>
            </a:r>
          </a:p>
          <a:p>
            <a:r>
              <a:rPr lang="es-AR" dirty="0" smtClean="0"/>
              <a:t>Implementación de Planeamiento Táctico de Intervención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3706906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3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1565" y="0"/>
            <a:ext cx="8915399" cy="1339600"/>
          </a:xfrm>
        </p:spPr>
        <p:txBody>
          <a:bodyPr/>
          <a:lstStyle/>
          <a:p>
            <a:pPr algn="ctr"/>
            <a:r>
              <a:rPr lang="es-AR" dirty="0" smtClean="0"/>
              <a:t>CAPITULO N° 3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a imagen puede contener: una o varias personas y fu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8" y="1558632"/>
            <a:ext cx="8488773" cy="52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4345" y="1511614"/>
            <a:ext cx="8769840" cy="2589737"/>
          </a:xfrm>
        </p:spPr>
        <p:txBody>
          <a:bodyPr>
            <a:normAutofit/>
          </a:bodyPr>
          <a:lstStyle/>
          <a:p>
            <a:r>
              <a:rPr lang="es-AR" dirty="0" smtClean="0"/>
              <a:t>PROPUESTA DE IMPLEMENTACIÓN DE SISTEMA DE GESTIÓN EN SEGURIDAD Y SALUD OCUPACIONAL EN EL DEPARTAMENTO BOMBEROS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0" y="3863578"/>
            <a:ext cx="4509247" cy="29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RESOLUCION 523/07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AR" dirty="0" smtClean="0"/>
              <a:t>Política </a:t>
            </a:r>
          </a:p>
          <a:p>
            <a:r>
              <a:rPr lang="es-AR" dirty="0" smtClean="0"/>
              <a:t>Política en Materia de Higiene y Seguridad en el Trabajo</a:t>
            </a:r>
          </a:p>
          <a:p>
            <a:r>
              <a:rPr lang="es-AR" dirty="0" smtClean="0"/>
              <a:t>Participación de los Trabajadores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5" y="2940242"/>
            <a:ext cx="3368624" cy="39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9589" y="1627094"/>
            <a:ext cx="8915400" cy="3262152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s-AR" dirty="0"/>
              <a:t>Organización </a:t>
            </a:r>
          </a:p>
          <a:p>
            <a:r>
              <a:rPr lang="es-AR" dirty="0"/>
              <a:t>Responsabilidad y Obligación de Rendir Cuentas</a:t>
            </a:r>
          </a:p>
          <a:p>
            <a:r>
              <a:rPr lang="es-AR" dirty="0"/>
              <a:t>Competencia y Capacitación </a:t>
            </a:r>
            <a:endParaRPr lang="es-AR" dirty="0" smtClean="0"/>
          </a:p>
          <a:p>
            <a:r>
              <a:rPr lang="es-AR" dirty="0" smtClean="0"/>
              <a:t>Documentación 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43" y="4114799"/>
            <a:ext cx="4665639" cy="26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3754" y="1488141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es-AR" dirty="0"/>
              <a:t> Planificación y Aplicación </a:t>
            </a:r>
          </a:p>
          <a:p>
            <a:r>
              <a:rPr lang="es-AR" dirty="0"/>
              <a:t>Examen Inicial </a:t>
            </a:r>
          </a:p>
          <a:p>
            <a:r>
              <a:rPr lang="es-AR" dirty="0"/>
              <a:t>Planificación, Desarrollo y Aplicación del Sistema de </a:t>
            </a:r>
            <a:r>
              <a:rPr lang="es-AR" dirty="0" smtClean="0"/>
              <a:t>Gestión</a:t>
            </a:r>
          </a:p>
          <a:p>
            <a:r>
              <a:rPr lang="es-AR" dirty="0" smtClean="0"/>
              <a:t>Objetivos en Materia de Seguridad y Salud en el Trabajo</a:t>
            </a:r>
          </a:p>
          <a:p>
            <a:r>
              <a:rPr lang="es-AR" dirty="0" smtClean="0"/>
              <a:t>Prevención de los Peligros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 smtClean="0"/>
              <a:t>Medidas de Prevención y Control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 smtClean="0"/>
              <a:t>Gestión del Cambio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 smtClean="0"/>
              <a:t>Prevención, Preparación y Respuesta Respecto de Situaciones de Emergencia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 smtClean="0"/>
              <a:t>Adquisiciones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 smtClean="0"/>
              <a:t>Contratación 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4" y="4397188"/>
            <a:ext cx="3697941" cy="23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5801" y="1676400"/>
            <a:ext cx="8915400" cy="3777622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s-AR" dirty="0" smtClean="0"/>
              <a:t>Evaluación </a:t>
            </a:r>
          </a:p>
          <a:p>
            <a:r>
              <a:rPr lang="es-AR" dirty="0" smtClean="0"/>
              <a:t>Supervisión y Medición de los Resultados</a:t>
            </a:r>
          </a:p>
          <a:p>
            <a:r>
              <a:rPr lang="es-AR" dirty="0" smtClean="0"/>
              <a:t>Investigación de Lesiones, Enfermedades, Dolencias e Incidentes Relacionados con el Trabajo y sus Efectos en la Seguridad y Salud</a:t>
            </a:r>
          </a:p>
          <a:p>
            <a:r>
              <a:rPr lang="es-AR" dirty="0" smtClean="0"/>
              <a:t>Auditoria </a:t>
            </a:r>
          </a:p>
          <a:p>
            <a:r>
              <a:rPr lang="es-AR" dirty="0" smtClean="0"/>
              <a:t>Examen Realizado por la Dirección</a:t>
            </a:r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39" y="3088341"/>
            <a:ext cx="3769659" cy="37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0612" y="1689847"/>
            <a:ext cx="8915400" cy="3777622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es-AR" dirty="0" smtClean="0"/>
              <a:t>Acciones en Pro de Mejoras</a:t>
            </a:r>
          </a:p>
          <a:p>
            <a:r>
              <a:rPr lang="es-AR" dirty="0" smtClean="0"/>
              <a:t>Acciones Preventivas y Correctivas</a:t>
            </a:r>
          </a:p>
          <a:p>
            <a:r>
              <a:rPr lang="es-AR" dirty="0" smtClean="0"/>
              <a:t>Mejora Continua</a:t>
            </a:r>
            <a:endParaRPr lang="es-AR" dirty="0"/>
          </a:p>
        </p:txBody>
      </p:sp>
      <p:pic>
        <p:nvPicPr>
          <p:cNvPr id="5" name="Imagen 4" descr="Resultado de imagen para logo utn la rioja para imprimi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sp>
        <p:nvSpPr>
          <p:cNvPr id="2" name="AutoShape 2" descr="blob:https://web.whatsapp.com/ad4758dd-2651-42ab-b3a3-a77228f1c9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4" descr="blob:https://web.whatsapp.com/ad4758dd-2651-42ab-b3a3-a77228f1c9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17" y="2823882"/>
            <a:ext cx="5378824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30123" r="16715" b="22650"/>
          <a:stretch/>
        </p:blipFill>
        <p:spPr>
          <a:xfrm>
            <a:off x="3579328" y="1879330"/>
            <a:ext cx="5618460" cy="4602152"/>
          </a:xfrm>
        </p:spPr>
      </p:pic>
      <p:sp>
        <p:nvSpPr>
          <p:cNvPr id="6" name="CuadroTexto 5"/>
          <p:cNvSpPr txBox="1"/>
          <p:nvPr/>
        </p:nvSpPr>
        <p:spPr>
          <a:xfrm>
            <a:off x="2178425" y="753035"/>
            <a:ext cx="806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FUNCIONAMIENTO DEL  SISTEMA DE GESTION 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31460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6483" y="115116"/>
            <a:ext cx="8915399" cy="1963271"/>
          </a:xfrm>
        </p:spPr>
        <p:txBody>
          <a:bodyPr>
            <a:normAutofit/>
          </a:bodyPr>
          <a:lstStyle/>
          <a:p>
            <a:pPr algn="ctr"/>
            <a:r>
              <a:rPr lang="es-AR" dirty="0" smtClean="0"/>
              <a:t>CAPITULO N° 1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3" y="7931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a imagen puede contener: 3 personas, personas sonriendo, personas de pie y fu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193504"/>
            <a:ext cx="9433765" cy="46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5" name="Imagen 4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26284" r="23175" b="16723"/>
          <a:stretch/>
        </p:blipFill>
        <p:spPr bwMode="auto">
          <a:xfrm>
            <a:off x="3623982" y="255492"/>
            <a:ext cx="5190565" cy="44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86429" y="5274258"/>
            <a:ext cx="9541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 POR SU ATENCIÓN!!!!!! </a:t>
            </a:r>
            <a:endParaRPr lang="es-A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3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838" y="154645"/>
            <a:ext cx="8773552" cy="968187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/>
              <a:t>DEPARTAMENTO BOMBEROS</a:t>
            </a:r>
            <a:endParaRPr lang="es-AR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589213" y="1855695"/>
            <a:ext cx="8915399" cy="4047968"/>
          </a:xfrm>
        </p:spPr>
        <p:txBody>
          <a:bodyPr/>
          <a:lstStyle/>
          <a:p>
            <a:pPr algn="ctr"/>
            <a:r>
              <a:rPr lang="es-AR" dirty="0" smtClean="0"/>
              <a:t>Memoria Descriptiva </a:t>
            </a:r>
            <a:endParaRPr lang="es-AR" dirty="0"/>
          </a:p>
        </p:txBody>
      </p:sp>
      <p:pic>
        <p:nvPicPr>
          <p:cNvPr id="8" name="Imagen 7" descr="C:\Users\Melissa\Desktop\FOTOS BOMBEROS\20180207_0951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06" y="2353235"/>
            <a:ext cx="6266329" cy="355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3" y="7931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6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79376" y="968188"/>
            <a:ext cx="627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Estructura Organizacional 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99194972"/>
              </p:ext>
            </p:extLst>
          </p:nvPr>
        </p:nvGraphicFramePr>
        <p:xfrm>
          <a:off x="2032000" y="1337520"/>
          <a:ext cx="8128000" cy="480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048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5" name="Imagen 4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40718681"/>
              </p:ext>
            </p:extLst>
          </p:nvPr>
        </p:nvGraphicFramePr>
        <p:xfrm>
          <a:off x="2335651" y="1722596"/>
          <a:ext cx="8128000" cy="484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106271" y="122368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ESTADISITICAS DE INTERVENCIONES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05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519" y="2"/>
            <a:ext cx="8915399" cy="1559858"/>
          </a:xfrm>
        </p:spPr>
        <p:txBody>
          <a:bodyPr/>
          <a:lstStyle/>
          <a:p>
            <a:pPr algn="ctr"/>
            <a:r>
              <a:rPr lang="es-AR" dirty="0" smtClean="0"/>
              <a:t>CAPITULO N° 2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a imagen puede contener: una o varias personas, personas de pie, fuego y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58" y="1722596"/>
            <a:ext cx="8624842" cy="51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1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ANALISIS DE RIESGOS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Método utilizado NTP330 simplificado de Williams Fine.</a:t>
                </a:r>
              </a:p>
              <a:p>
                <a:pPr marL="0" indent="0">
                  <a:buNone/>
                </a:pPr>
                <a:endParaRPr lang="es-A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𝑁𝑅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s-AR" dirty="0" smtClean="0"/>
                  <a:t>NR: Nivel de Riesgo</a:t>
                </a:r>
              </a:p>
              <a:p>
                <a:pPr marL="0" indent="0">
                  <a:buNone/>
                </a:pPr>
                <a:r>
                  <a:rPr lang="es-AR" dirty="0" smtClean="0"/>
                  <a:t>NP: Nivel de Probabilidad</a:t>
                </a:r>
              </a:p>
              <a:p>
                <a:pPr marL="0" indent="0">
                  <a:buNone/>
                </a:pPr>
                <a:r>
                  <a:rPr lang="es-AR" dirty="0" smtClean="0"/>
                  <a:t>NC: Nivel de Consecuencia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La imagen puede contener: una o varias personas y ex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64" y="3666016"/>
            <a:ext cx="4167748" cy="31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6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DESCRIPCION DEL METODO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Nivel de Probabilidad (NP) </a:t>
                </a:r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𝑁𝐷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AR" sz="2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𝑁𝐸</m:t>
                      </m:r>
                    </m:oMath>
                  </m:oMathPara>
                </a14:m>
                <a:endParaRPr lang="es-AR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AR" dirty="0" smtClean="0"/>
                  <a:t>ND: Nivel de Deficiencia (valor obtenido por tabla)</a:t>
                </a:r>
              </a:p>
              <a:p>
                <a:pPr marL="0" indent="0">
                  <a:buNone/>
                </a:pPr>
                <a:r>
                  <a:rPr lang="es-AR" dirty="0" smtClean="0"/>
                  <a:t>NE: Nivel de Exposición (valor obtenido por tabla)</a:t>
                </a:r>
              </a:p>
              <a:p>
                <a:r>
                  <a:rPr lang="es-AR" dirty="0" smtClean="0"/>
                  <a:t>Nivel de Consecuencia (NC) </a:t>
                </a:r>
              </a:p>
              <a:p>
                <a:pPr marL="0" indent="0">
                  <a:buNone/>
                </a:pPr>
                <a:r>
                  <a:rPr lang="es-AR" dirty="0" smtClean="0"/>
                  <a:t>Sus valores se determinan por tabla</a:t>
                </a:r>
              </a:p>
              <a:p>
                <a:r>
                  <a:rPr lang="es-AR" dirty="0" smtClean="0"/>
                  <a:t>Nivel de intervención obtenidos por tabla.</a:t>
                </a:r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43" y="3200400"/>
            <a:ext cx="2612090" cy="34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716" y="395510"/>
            <a:ext cx="8911687" cy="1280890"/>
          </a:xfrm>
        </p:spPr>
        <p:txBody>
          <a:bodyPr/>
          <a:lstStyle/>
          <a:p>
            <a:pPr algn="ctr"/>
            <a:r>
              <a:rPr lang="es-AR" dirty="0" smtClean="0"/>
              <a:t>PUESTOS DE TRABAJO ANALIZADOS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Incendio Estructural, Vehicular </a:t>
            </a:r>
          </a:p>
          <a:p>
            <a:r>
              <a:rPr lang="es-AR" dirty="0" smtClean="0"/>
              <a:t>Rescate Estructural y Vehicular</a:t>
            </a:r>
          </a:p>
          <a:p>
            <a:r>
              <a:rPr lang="es-AR" dirty="0" smtClean="0"/>
              <a:t>Manejo de Sustancias Peligrosas </a:t>
            </a:r>
          </a:p>
          <a:p>
            <a:r>
              <a:rPr lang="es-AR" dirty="0" smtClean="0"/>
              <a:t>Levantamiento de Cadáver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51" y="1"/>
            <a:ext cx="1728347" cy="1963270"/>
          </a:xfrm>
          <a:prstGeom prst="rect">
            <a:avLst/>
          </a:prstGeom>
        </p:spPr>
      </p:pic>
      <p:pic>
        <p:nvPicPr>
          <p:cNvPr id="6" name="Imagen 5" descr="Resultado de imagen para logo utn la rioja para imprim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6" y="1"/>
            <a:ext cx="1784592" cy="172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3639173"/>
            <a:ext cx="4258233" cy="31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3232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1251</TotalTime>
  <Words>354</Words>
  <Application>Microsoft Office PowerPoint</Application>
  <PresentationFormat>Panorámica</PresentationFormat>
  <Paragraphs>78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Century Gothic</vt:lpstr>
      <vt:lpstr>Wingdings</vt:lpstr>
      <vt:lpstr>Wingdings 3</vt:lpstr>
      <vt:lpstr>Espiral</vt:lpstr>
      <vt:lpstr>SISTEMA DE GESTION EN SEGURIDAD Y SALUD EN EL TRABAJO EN EL DEPARTAMENTO BOMBEROS</vt:lpstr>
      <vt:lpstr>CAPITULO N° 1</vt:lpstr>
      <vt:lpstr>DEPARTAMENTO BOMBEROS</vt:lpstr>
      <vt:lpstr>Presentación de PowerPoint</vt:lpstr>
      <vt:lpstr>Presentación de PowerPoint</vt:lpstr>
      <vt:lpstr>CAPITULO N° 2</vt:lpstr>
      <vt:lpstr>ANALISIS DE RIESGOS</vt:lpstr>
      <vt:lpstr>DESCRIPCION DEL METODO</vt:lpstr>
      <vt:lpstr>PUESTOS DE TRABAJO ANALIZADOS</vt:lpstr>
      <vt:lpstr>PRIORIDAD DE INTERVENCION </vt:lpstr>
      <vt:lpstr>MEDIDAS PREVENTIVAS</vt:lpstr>
      <vt:lpstr>CAPITULO N° 3</vt:lpstr>
      <vt:lpstr>PROPUESTA DE IMPLEMENTACIÓN DE SISTEMA DE GESTIÓN EN SEGURIDAD Y SALUD OCUPACIONAL EN EL DEPARTAMENTO BOMBEROS </vt:lpstr>
      <vt:lpstr>RESOLUCION 523/07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IMPLEMTENCION DE SISTEMA DE GESTION EN SEGURIDAD Y LA SALUD EN EL TRABAJO EN EL DEPARTAMENTO BOMBEROS</dc:title>
  <dc:creator>Usuario</dc:creator>
  <cp:lastModifiedBy>Usuario</cp:lastModifiedBy>
  <cp:revision>58</cp:revision>
  <dcterms:created xsi:type="dcterms:W3CDTF">2019-11-03T14:05:04Z</dcterms:created>
  <dcterms:modified xsi:type="dcterms:W3CDTF">2019-12-16T11:18:04Z</dcterms:modified>
</cp:coreProperties>
</file>